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theme/theme2.xml" ContentType="application/vnd.openxmlformats-officedocument.theme+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theme/theme5.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 id="2147483650" r:id="rId2"/>
    <p:sldMasterId id="2147483655" r:id="rId3"/>
  </p:sldMasterIdLst>
  <p:notesMasterIdLst>
    <p:notesMasterId r:id="rId27"/>
  </p:notesMasterIdLst>
  <p:handoutMasterIdLst>
    <p:handoutMasterId r:id="rId28"/>
  </p:handoutMasterIdLst>
  <p:sldIdLst>
    <p:sldId id="259" r:id="rId4"/>
    <p:sldId id="270" r:id="rId5"/>
    <p:sldId id="285" r:id="rId6"/>
    <p:sldId id="286" r:id="rId7"/>
    <p:sldId id="264" r:id="rId8"/>
    <p:sldId id="260" r:id="rId9"/>
    <p:sldId id="275" r:id="rId10"/>
    <p:sldId id="289" r:id="rId11"/>
    <p:sldId id="283" r:id="rId12"/>
    <p:sldId id="278" r:id="rId13"/>
    <p:sldId id="271" r:id="rId14"/>
    <p:sldId id="277" r:id="rId15"/>
    <p:sldId id="282" r:id="rId16"/>
    <p:sldId id="284" r:id="rId17"/>
    <p:sldId id="266" r:id="rId18"/>
    <p:sldId id="280" r:id="rId19"/>
    <p:sldId id="281" r:id="rId20"/>
    <p:sldId id="273" r:id="rId21"/>
    <p:sldId id="279" r:id="rId22"/>
    <p:sldId id="287" r:id="rId23"/>
    <p:sldId id="288" r:id="rId24"/>
    <p:sldId id="290" r:id="rId25"/>
    <p:sldId id="291" r:id="rId26"/>
  </p:sldIdLst>
  <p:sldSz cx="9144000" cy="5143500" type="screen16x9"/>
  <p:notesSz cx="7099300" cy="10234613"/>
  <p:defaultTextStyle>
    <a:defPPr>
      <a:defRPr lang="de-DE"/>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prnPr/>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D0920"/>
    <a:srgbClr val="CD0923"/>
    <a:srgbClr val="FF0000"/>
  </p:clrMru>
  <p:extLst>
    <p:ext uri="{E76CE94A-603C-4142-B9EB-6D1370010A27}">
      <p14:discardImageEditData xmlns:p14="http://schemas.microsoft.com/office/powerpoint/2010/main" val="0"/>
    </p:ext>
    <p:ext uri="{D31A062A-798A-4329-ABDD-BBA856620510}">
      <p14:defaultImageDpi xmlns:p14="http://schemas.microsoft.com/office/powerpoint/2010/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46" autoAdjust="0"/>
    <p:restoredTop sz="94698" autoAdjust="0"/>
  </p:normalViewPr>
  <p:slideViewPr>
    <p:cSldViewPr snapToGrid="0" snapToObjects="1">
      <p:cViewPr>
        <p:scale>
          <a:sx n="90" d="100"/>
          <a:sy n="90" d="100"/>
        </p:scale>
        <p:origin x="-2244" y="-1032"/>
      </p:cViewPr>
      <p:guideLst>
        <p:guide orient="horz" pos="162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66" d="100"/>
        <a:sy n="66" d="100"/>
      </p:scale>
      <p:origin x="0" y="0"/>
    </p:cViewPr>
  </p:sorterViewPr>
  <p:notesViewPr>
    <p:cSldViewPr snapToGrid="0" snapToObjects="1">
      <p:cViewPr varScale="1">
        <p:scale>
          <a:sx n="85" d="100"/>
          <a:sy n="85" d="100"/>
        </p:scale>
        <p:origin x="-3882" y="-90"/>
      </p:cViewPr>
      <p:guideLst>
        <p:guide orient="horz" pos="3223"/>
        <p:guide pos="2235"/>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5.xml"/><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 Type="http://schemas.openxmlformats.org/officeDocument/2006/relationships/slideMaster" Target="slideMasters/slideMaster3.xml"/><Relationship Id="rId21" Type="http://schemas.openxmlformats.org/officeDocument/2006/relationships/slide" Target="slides/slide18.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tableStyles" Target="tableStyles.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handoutMaster" Target="handoutMasters/handoutMaster1.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theme" Target="theme/theme1.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notesMaster" Target="notesMasters/notesMaster1.xml"/><Relationship Id="rId30" Type="http://schemas.openxmlformats.org/officeDocument/2006/relationships/viewProps" Target="view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5.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Überschriftenplatzhalter 1"/>
          <p:cNvSpPr>
            <a:spLocks noGrp="1"/>
          </p:cNvSpPr>
          <p:nvPr>
            <p:ph type="hdr" sz="quarter"/>
          </p:nvPr>
        </p:nvSpPr>
        <p:spPr>
          <a:xfrm>
            <a:off x="1" y="0"/>
            <a:ext cx="3076363" cy="511730"/>
          </a:xfrm>
          <a:prstGeom prst="rect">
            <a:avLst/>
          </a:prstGeom>
        </p:spPr>
        <p:txBody>
          <a:bodyPr vert="horz" lIns="94686" tIns="47343" rIns="94686" bIns="47343" rtlCol="0"/>
          <a:lstStyle>
            <a:lvl1pPr algn="l">
              <a:defRPr sz="1200"/>
            </a:lvl1pPr>
          </a:lstStyle>
          <a:p>
            <a:endParaRPr lang="de-DE" dirty="0">
              <a:latin typeface="Arial"/>
            </a:endParaRPr>
          </a:p>
        </p:txBody>
      </p:sp>
      <p:sp>
        <p:nvSpPr>
          <p:cNvPr id="3" name="Datumsplatzhalter 2"/>
          <p:cNvSpPr>
            <a:spLocks noGrp="1"/>
          </p:cNvSpPr>
          <p:nvPr>
            <p:ph type="dt" sz="quarter" idx="1"/>
          </p:nvPr>
        </p:nvSpPr>
        <p:spPr>
          <a:xfrm>
            <a:off x="4021295" y="0"/>
            <a:ext cx="3076363" cy="511730"/>
          </a:xfrm>
          <a:prstGeom prst="rect">
            <a:avLst/>
          </a:prstGeom>
        </p:spPr>
        <p:txBody>
          <a:bodyPr vert="horz" lIns="94686" tIns="47343" rIns="94686" bIns="47343" rtlCol="0"/>
          <a:lstStyle>
            <a:lvl1pPr algn="r">
              <a:defRPr sz="1200"/>
            </a:lvl1pPr>
          </a:lstStyle>
          <a:p>
            <a:fld id="{3A437AEE-3218-A341-B277-CE18528B1E47}" type="datetimeFigureOut">
              <a:rPr lang="de-DE" smtClean="0">
                <a:latin typeface="Arial"/>
              </a:rPr>
              <a:t>09.01.2018</a:t>
            </a:fld>
            <a:endParaRPr lang="de-DE" dirty="0">
              <a:latin typeface="Arial"/>
            </a:endParaRPr>
          </a:p>
        </p:txBody>
      </p:sp>
      <p:sp>
        <p:nvSpPr>
          <p:cNvPr id="4" name="Fußzeilenplatzhalter 3"/>
          <p:cNvSpPr>
            <a:spLocks noGrp="1"/>
          </p:cNvSpPr>
          <p:nvPr>
            <p:ph type="ftr" sz="quarter" idx="2"/>
          </p:nvPr>
        </p:nvSpPr>
        <p:spPr>
          <a:xfrm>
            <a:off x="1" y="9721106"/>
            <a:ext cx="3076363" cy="511730"/>
          </a:xfrm>
          <a:prstGeom prst="rect">
            <a:avLst/>
          </a:prstGeom>
        </p:spPr>
        <p:txBody>
          <a:bodyPr vert="horz" lIns="94686" tIns="47343" rIns="94686" bIns="47343" rtlCol="0" anchor="b"/>
          <a:lstStyle>
            <a:lvl1pPr algn="l">
              <a:defRPr sz="1200"/>
            </a:lvl1pPr>
          </a:lstStyle>
          <a:p>
            <a:endParaRPr lang="de-DE" dirty="0">
              <a:latin typeface="Arial"/>
            </a:endParaRPr>
          </a:p>
        </p:txBody>
      </p:sp>
      <p:sp>
        <p:nvSpPr>
          <p:cNvPr id="5" name="Foliennummernplatzhalter 4"/>
          <p:cNvSpPr>
            <a:spLocks noGrp="1"/>
          </p:cNvSpPr>
          <p:nvPr>
            <p:ph type="sldNum" sz="quarter" idx="3"/>
          </p:nvPr>
        </p:nvSpPr>
        <p:spPr>
          <a:xfrm>
            <a:off x="4021295" y="9721106"/>
            <a:ext cx="3076363" cy="511730"/>
          </a:xfrm>
          <a:prstGeom prst="rect">
            <a:avLst/>
          </a:prstGeom>
        </p:spPr>
        <p:txBody>
          <a:bodyPr vert="horz" lIns="94686" tIns="47343" rIns="94686" bIns="47343" rtlCol="0" anchor="b"/>
          <a:lstStyle>
            <a:lvl1pPr algn="r">
              <a:defRPr sz="1200"/>
            </a:lvl1pPr>
          </a:lstStyle>
          <a:p>
            <a:fld id="{6E797369-902A-984F-B1A2-E0B3A6DB1976}" type="slidenum">
              <a:rPr lang="de-DE" smtClean="0">
                <a:latin typeface="Arial"/>
              </a:rPr>
              <a:t>‹Nr.›</a:t>
            </a:fld>
            <a:endParaRPr lang="de-DE" dirty="0">
              <a:latin typeface="Arial"/>
            </a:endParaRPr>
          </a:p>
        </p:txBody>
      </p:sp>
    </p:spTree>
    <p:extLst>
      <p:ext uri="{BB962C8B-B14F-4D97-AF65-F5344CB8AC3E}">
        <p14:creationId xmlns:p14="http://schemas.microsoft.com/office/powerpoint/2010/main" val="2810229800"/>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Überschriftenplatzhalter 1"/>
          <p:cNvSpPr>
            <a:spLocks noGrp="1"/>
          </p:cNvSpPr>
          <p:nvPr>
            <p:ph type="hdr" sz="quarter"/>
          </p:nvPr>
        </p:nvSpPr>
        <p:spPr>
          <a:xfrm>
            <a:off x="1" y="0"/>
            <a:ext cx="3076363" cy="511730"/>
          </a:xfrm>
          <a:prstGeom prst="rect">
            <a:avLst/>
          </a:prstGeom>
        </p:spPr>
        <p:txBody>
          <a:bodyPr vert="horz" lIns="94686" tIns="47343" rIns="94686" bIns="47343" rtlCol="0"/>
          <a:lstStyle>
            <a:lvl1pPr algn="l">
              <a:defRPr sz="1200">
                <a:latin typeface="Arial"/>
              </a:defRPr>
            </a:lvl1pPr>
          </a:lstStyle>
          <a:p>
            <a:endParaRPr lang="de-DE" dirty="0"/>
          </a:p>
        </p:txBody>
      </p:sp>
      <p:sp>
        <p:nvSpPr>
          <p:cNvPr id="3" name="Datumsplatzhalter 2"/>
          <p:cNvSpPr>
            <a:spLocks noGrp="1"/>
          </p:cNvSpPr>
          <p:nvPr>
            <p:ph type="dt" idx="1"/>
          </p:nvPr>
        </p:nvSpPr>
        <p:spPr>
          <a:xfrm>
            <a:off x="4021295" y="0"/>
            <a:ext cx="3076363" cy="511730"/>
          </a:xfrm>
          <a:prstGeom prst="rect">
            <a:avLst/>
          </a:prstGeom>
        </p:spPr>
        <p:txBody>
          <a:bodyPr vert="horz" lIns="94686" tIns="47343" rIns="94686" bIns="47343" rtlCol="0"/>
          <a:lstStyle>
            <a:lvl1pPr algn="r">
              <a:defRPr sz="1200">
                <a:latin typeface="Arial"/>
              </a:defRPr>
            </a:lvl1pPr>
          </a:lstStyle>
          <a:p>
            <a:fld id="{C60A4D6F-78D2-1C41-8104-53B71F0BEF03}" type="datetimeFigureOut">
              <a:rPr lang="de-DE" smtClean="0"/>
              <a:pPr/>
              <a:t>09.01.2018</a:t>
            </a:fld>
            <a:endParaRPr lang="de-DE" dirty="0"/>
          </a:p>
        </p:txBody>
      </p:sp>
      <p:sp>
        <p:nvSpPr>
          <p:cNvPr id="4" name="Folienbildplatzhalter 3"/>
          <p:cNvSpPr>
            <a:spLocks noGrp="1" noRot="1" noChangeAspect="1"/>
          </p:cNvSpPr>
          <p:nvPr>
            <p:ph type="sldImg" idx="2"/>
          </p:nvPr>
        </p:nvSpPr>
        <p:spPr>
          <a:xfrm>
            <a:off x="136525" y="766763"/>
            <a:ext cx="6826250" cy="3840162"/>
          </a:xfrm>
          <a:prstGeom prst="rect">
            <a:avLst/>
          </a:prstGeom>
          <a:noFill/>
          <a:ln w="12700">
            <a:solidFill>
              <a:prstClr val="black"/>
            </a:solidFill>
          </a:ln>
        </p:spPr>
        <p:txBody>
          <a:bodyPr vert="horz" lIns="94686" tIns="47343" rIns="94686" bIns="47343" rtlCol="0" anchor="ctr"/>
          <a:lstStyle/>
          <a:p>
            <a:endParaRPr lang="de-DE" dirty="0"/>
          </a:p>
        </p:txBody>
      </p:sp>
      <p:sp>
        <p:nvSpPr>
          <p:cNvPr id="5" name="Notizenplatzhalter 4"/>
          <p:cNvSpPr>
            <a:spLocks noGrp="1"/>
          </p:cNvSpPr>
          <p:nvPr>
            <p:ph type="body" sz="quarter" idx="3"/>
          </p:nvPr>
        </p:nvSpPr>
        <p:spPr>
          <a:xfrm>
            <a:off x="709930" y="4861443"/>
            <a:ext cx="5679440" cy="4605575"/>
          </a:xfrm>
          <a:prstGeom prst="rect">
            <a:avLst/>
          </a:prstGeom>
        </p:spPr>
        <p:txBody>
          <a:bodyPr vert="horz" lIns="94686" tIns="47343" rIns="94686" bIns="47343" rtlCol="0"/>
          <a:lstStyle/>
          <a:p>
            <a:pPr lvl="0"/>
            <a:r>
              <a:rPr lang="de-DE" dirty="0" smtClean="0"/>
              <a:t>Mastertextformat bearbeiten</a:t>
            </a:r>
          </a:p>
          <a:p>
            <a:pPr lvl="1"/>
            <a:r>
              <a:rPr lang="de-DE" dirty="0" smtClean="0"/>
              <a:t>Zweite Ebene</a:t>
            </a:r>
          </a:p>
          <a:p>
            <a:pPr lvl="2"/>
            <a:r>
              <a:rPr lang="de-DE" dirty="0" smtClean="0"/>
              <a:t>Dritte Ebene</a:t>
            </a:r>
          </a:p>
          <a:p>
            <a:pPr lvl="3"/>
            <a:r>
              <a:rPr lang="de-DE" dirty="0" smtClean="0"/>
              <a:t>Vierte Ebene</a:t>
            </a:r>
          </a:p>
          <a:p>
            <a:pPr lvl="4"/>
            <a:r>
              <a:rPr lang="de-DE" dirty="0" smtClean="0"/>
              <a:t>Fünfte Ebene</a:t>
            </a:r>
            <a:endParaRPr lang="de-DE" dirty="0"/>
          </a:p>
        </p:txBody>
      </p:sp>
      <p:sp>
        <p:nvSpPr>
          <p:cNvPr id="6" name="Fußzeilenplatzhalter 5"/>
          <p:cNvSpPr>
            <a:spLocks noGrp="1"/>
          </p:cNvSpPr>
          <p:nvPr>
            <p:ph type="ftr" sz="quarter" idx="4"/>
          </p:nvPr>
        </p:nvSpPr>
        <p:spPr>
          <a:xfrm>
            <a:off x="1" y="9721106"/>
            <a:ext cx="3076363" cy="511730"/>
          </a:xfrm>
          <a:prstGeom prst="rect">
            <a:avLst/>
          </a:prstGeom>
        </p:spPr>
        <p:txBody>
          <a:bodyPr vert="horz" lIns="94686" tIns="47343" rIns="94686" bIns="47343" rtlCol="0" anchor="b"/>
          <a:lstStyle>
            <a:lvl1pPr algn="l">
              <a:defRPr sz="1200">
                <a:latin typeface="Arial"/>
              </a:defRPr>
            </a:lvl1pPr>
          </a:lstStyle>
          <a:p>
            <a:endParaRPr lang="de-DE" dirty="0"/>
          </a:p>
        </p:txBody>
      </p:sp>
      <p:sp>
        <p:nvSpPr>
          <p:cNvPr id="7" name="Foliennummernplatzhalter 6"/>
          <p:cNvSpPr>
            <a:spLocks noGrp="1"/>
          </p:cNvSpPr>
          <p:nvPr>
            <p:ph type="sldNum" sz="quarter" idx="5"/>
          </p:nvPr>
        </p:nvSpPr>
        <p:spPr>
          <a:xfrm>
            <a:off x="4021295" y="9721106"/>
            <a:ext cx="3076363" cy="511730"/>
          </a:xfrm>
          <a:prstGeom prst="rect">
            <a:avLst/>
          </a:prstGeom>
        </p:spPr>
        <p:txBody>
          <a:bodyPr vert="horz" lIns="94686" tIns="47343" rIns="94686" bIns="47343" rtlCol="0" anchor="b"/>
          <a:lstStyle>
            <a:lvl1pPr algn="r">
              <a:defRPr sz="1200">
                <a:latin typeface="Arial"/>
              </a:defRPr>
            </a:lvl1pPr>
          </a:lstStyle>
          <a:p>
            <a:fld id="{C8BD0D50-FEE9-FE47-8F65-35010AE9EAD8}" type="slidenum">
              <a:rPr lang="de-DE" smtClean="0"/>
              <a:pPr/>
              <a:t>‹Nr.›</a:t>
            </a:fld>
            <a:endParaRPr lang="de-DE" dirty="0"/>
          </a:p>
        </p:txBody>
      </p:sp>
    </p:spTree>
    <p:extLst>
      <p:ext uri="{BB962C8B-B14F-4D97-AF65-F5344CB8AC3E}">
        <p14:creationId xmlns:p14="http://schemas.microsoft.com/office/powerpoint/2010/main" val="1248805120"/>
      </p:ext>
    </p:extLst>
  </p:cSld>
  <p:clrMap bg1="lt1" tx1="dk1" bg2="lt2" tx2="dk2" accent1="accent1" accent2="accent2" accent3="accent3" accent4="accent4" accent5="accent5" accent6="accent6" hlink="hlink" folHlink="folHlink"/>
  <p:hf hdr="0" ftr="0" dt="0"/>
  <p:notesStyle>
    <a:lvl1pPr marL="0" algn="l" defTabSz="457200" rtl="0" eaLnBrk="1" latinLnBrk="0" hangingPunct="1">
      <a:defRPr sz="1200" kern="1200">
        <a:solidFill>
          <a:schemeClr val="tx1"/>
        </a:solidFill>
        <a:latin typeface="Arial"/>
        <a:ea typeface="+mn-ea"/>
        <a:cs typeface="+mn-cs"/>
      </a:defRPr>
    </a:lvl1pPr>
    <a:lvl2pPr marL="457200" algn="l" defTabSz="457200" rtl="0" eaLnBrk="1" latinLnBrk="0" hangingPunct="1">
      <a:defRPr sz="1200" kern="1200">
        <a:solidFill>
          <a:schemeClr val="tx1"/>
        </a:solidFill>
        <a:latin typeface="Arial"/>
        <a:ea typeface="+mn-ea"/>
        <a:cs typeface="+mn-cs"/>
      </a:defRPr>
    </a:lvl2pPr>
    <a:lvl3pPr marL="914400" algn="l" defTabSz="457200" rtl="0" eaLnBrk="1" latinLnBrk="0" hangingPunct="1">
      <a:defRPr sz="1200" kern="1200">
        <a:solidFill>
          <a:schemeClr val="tx1"/>
        </a:solidFill>
        <a:latin typeface="Arial"/>
        <a:ea typeface="+mn-ea"/>
        <a:cs typeface="+mn-cs"/>
      </a:defRPr>
    </a:lvl3pPr>
    <a:lvl4pPr marL="1371600" algn="l" defTabSz="457200" rtl="0" eaLnBrk="1" latinLnBrk="0" hangingPunct="1">
      <a:defRPr sz="1200" kern="1200">
        <a:solidFill>
          <a:schemeClr val="tx1"/>
        </a:solidFill>
        <a:latin typeface="Arial"/>
        <a:ea typeface="+mn-ea"/>
        <a:cs typeface="+mn-cs"/>
      </a:defRPr>
    </a:lvl4pPr>
    <a:lvl5pPr marL="1828800" algn="l" defTabSz="457200" rtl="0" eaLnBrk="1" latinLnBrk="0" hangingPunct="1">
      <a:defRPr sz="1200" kern="1200">
        <a:solidFill>
          <a:schemeClr val="tx1"/>
        </a:solidFill>
        <a:latin typeface="Arial"/>
        <a:ea typeface="+mn-ea"/>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a:xfrm>
            <a:off x="136525" y="766763"/>
            <a:ext cx="6826250" cy="3840162"/>
          </a:xfrm>
        </p:spPr>
      </p:sp>
      <p:sp>
        <p:nvSpPr>
          <p:cNvPr id="3" name="Notizenplatzhalter 2"/>
          <p:cNvSpPr>
            <a:spLocks noGrp="1"/>
          </p:cNvSpPr>
          <p:nvPr>
            <p:ph type="body" idx="1"/>
          </p:nvPr>
        </p:nvSpPr>
        <p:spPr/>
        <p:txBody>
          <a:bodyPr/>
          <a:lstStyle/>
          <a:p>
            <a:endParaRPr lang="de-DE"/>
          </a:p>
        </p:txBody>
      </p:sp>
      <p:sp>
        <p:nvSpPr>
          <p:cNvPr id="4" name="Foliennummernplatzhalter 3"/>
          <p:cNvSpPr>
            <a:spLocks noGrp="1"/>
          </p:cNvSpPr>
          <p:nvPr>
            <p:ph type="sldNum" sz="quarter" idx="10"/>
          </p:nvPr>
        </p:nvSpPr>
        <p:spPr/>
        <p:txBody>
          <a:bodyPr/>
          <a:lstStyle/>
          <a:p>
            <a:fld id="{C8BD0D50-FEE9-FE47-8F65-35010AE9EAD8}" type="slidenum">
              <a:rPr lang="de-DE" smtClean="0"/>
              <a:pPr/>
              <a:t>7</a:t>
            </a:fld>
            <a:endParaRPr lang="de-DE" dirty="0"/>
          </a:p>
        </p:txBody>
      </p:sp>
    </p:spTree>
    <p:extLst>
      <p:ext uri="{BB962C8B-B14F-4D97-AF65-F5344CB8AC3E}">
        <p14:creationId xmlns:p14="http://schemas.microsoft.com/office/powerpoint/2010/main" val="226517035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el">
    <p:spTree>
      <p:nvGrpSpPr>
        <p:cNvPr id="1" name=""/>
        <p:cNvGrpSpPr/>
        <p:nvPr/>
      </p:nvGrpSpPr>
      <p:grpSpPr>
        <a:xfrm>
          <a:off x="0" y="0"/>
          <a:ext cx="0" cy="0"/>
          <a:chOff x="0" y="0"/>
          <a:chExt cx="0" cy="0"/>
        </a:xfrm>
      </p:grpSpPr>
      <p:sp>
        <p:nvSpPr>
          <p:cNvPr id="7" name="Textplatzhalter 17"/>
          <p:cNvSpPr>
            <a:spLocks noGrp="1"/>
          </p:cNvSpPr>
          <p:nvPr>
            <p:ph type="body" sz="quarter" idx="11"/>
          </p:nvPr>
        </p:nvSpPr>
        <p:spPr>
          <a:xfrm>
            <a:off x="1208216" y="1251637"/>
            <a:ext cx="7414055" cy="3145310"/>
          </a:xfrm>
        </p:spPr>
        <p:txBody>
          <a:bodyPr/>
          <a:lstStyle/>
          <a:p>
            <a:pPr lvl="0"/>
            <a:r>
              <a:rPr lang="de-DE" smtClean="0"/>
              <a:t>Textmasterformat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de-DE"/>
          </a:p>
        </p:txBody>
      </p:sp>
      <p:sp>
        <p:nvSpPr>
          <p:cNvPr id="3" name="Titelplatzhalter 1"/>
          <p:cNvSpPr>
            <a:spLocks noGrp="1"/>
          </p:cNvSpPr>
          <p:nvPr>
            <p:ph type="title"/>
          </p:nvPr>
        </p:nvSpPr>
        <p:spPr>
          <a:xfrm>
            <a:off x="423781" y="275738"/>
            <a:ext cx="4916643" cy="589327"/>
          </a:xfrm>
          <a:prstGeom prst="rect">
            <a:avLst/>
          </a:prstGeom>
        </p:spPr>
        <p:txBody>
          <a:bodyPr vert="horz" lIns="108000" tIns="46800" rIns="108000" bIns="46800" rtlCol="0" anchor="t" anchorCtr="0">
            <a:noAutofit/>
          </a:bodyPr>
          <a:lstStyle/>
          <a:p>
            <a:r>
              <a:rPr lang="de-DE" smtClean="0"/>
              <a:t>Titelmasterformat durch Klicken bearbeiten</a:t>
            </a:r>
            <a:endParaRPr lang="de-DE" dirty="0"/>
          </a:p>
        </p:txBody>
      </p:sp>
    </p:spTree>
    <p:extLst>
      <p:ext uri="{BB962C8B-B14F-4D97-AF65-F5344CB8AC3E}">
        <p14:creationId xmlns:p14="http://schemas.microsoft.com/office/powerpoint/2010/main" val="3106756829"/>
      </p:ext>
    </p:extLst>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Inhalt">
    <p:spTree>
      <p:nvGrpSpPr>
        <p:cNvPr id="1" name=""/>
        <p:cNvGrpSpPr/>
        <p:nvPr/>
      </p:nvGrpSpPr>
      <p:grpSpPr>
        <a:xfrm>
          <a:off x="0" y="0"/>
          <a:ext cx="0" cy="0"/>
          <a:chOff x="0" y="0"/>
          <a:chExt cx="0" cy="0"/>
        </a:xfrm>
      </p:grpSpPr>
      <p:sp>
        <p:nvSpPr>
          <p:cNvPr id="18" name="Textplatzhalter 17"/>
          <p:cNvSpPr>
            <a:spLocks noGrp="1"/>
          </p:cNvSpPr>
          <p:nvPr>
            <p:ph type="body" sz="quarter" idx="11"/>
          </p:nvPr>
        </p:nvSpPr>
        <p:spPr>
          <a:xfrm>
            <a:off x="443907" y="1251636"/>
            <a:ext cx="7894294" cy="3232837"/>
          </a:xfrm>
        </p:spPr>
        <p:txBody>
          <a:bodyPr/>
          <a:lstStyle/>
          <a:p>
            <a:pPr lvl="0"/>
            <a:r>
              <a:rPr lang="de-DE" dirty="0" smtClean="0"/>
              <a:t>Mastertextformat bearbeiten</a:t>
            </a:r>
          </a:p>
          <a:p>
            <a:pPr lvl="1"/>
            <a:r>
              <a:rPr lang="de-DE" dirty="0" smtClean="0"/>
              <a:t>Zweite Ebene</a:t>
            </a:r>
          </a:p>
          <a:p>
            <a:pPr lvl="2"/>
            <a:r>
              <a:rPr lang="de-DE" dirty="0" smtClean="0"/>
              <a:t>Dritte Ebene</a:t>
            </a:r>
          </a:p>
          <a:p>
            <a:pPr lvl="3"/>
            <a:r>
              <a:rPr lang="de-DE" dirty="0" smtClean="0"/>
              <a:t>Vierte Ebene</a:t>
            </a:r>
          </a:p>
          <a:p>
            <a:pPr lvl="4"/>
            <a:r>
              <a:rPr lang="de-DE" dirty="0" smtClean="0"/>
              <a:t>Fünfte Ebene</a:t>
            </a:r>
            <a:endParaRPr lang="de-DE" dirty="0"/>
          </a:p>
        </p:txBody>
      </p:sp>
      <p:sp>
        <p:nvSpPr>
          <p:cNvPr id="4" name="Titelplatzhalter 1"/>
          <p:cNvSpPr>
            <a:spLocks noGrp="1"/>
          </p:cNvSpPr>
          <p:nvPr>
            <p:ph type="title"/>
          </p:nvPr>
        </p:nvSpPr>
        <p:spPr>
          <a:xfrm>
            <a:off x="443908" y="307073"/>
            <a:ext cx="4469675" cy="589327"/>
          </a:xfrm>
          <a:prstGeom prst="rect">
            <a:avLst/>
          </a:prstGeom>
        </p:spPr>
        <p:txBody>
          <a:bodyPr vert="horz" lIns="108000" tIns="46800" rIns="108000" bIns="46800" rtlCol="0" anchor="t" anchorCtr="0">
            <a:noAutofit/>
          </a:bodyPr>
          <a:lstStyle>
            <a:lvl1pPr>
              <a:defRPr>
                <a:latin typeface="Arial"/>
                <a:cs typeface="Arial"/>
              </a:defRPr>
            </a:lvl1pPr>
          </a:lstStyle>
          <a:p>
            <a:r>
              <a:rPr lang="de-DE" dirty="0" smtClean="0"/>
              <a:t>Mastertitelformat bearbeiten</a:t>
            </a:r>
            <a:endParaRPr lang="de-DE" dirty="0"/>
          </a:p>
        </p:txBody>
      </p:sp>
      <p:sp>
        <p:nvSpPr>
          <p:cNvPr id="7" name="Datumsplatzhalter 1"/>
          <p:cNvSpPr>
            <a:spLocks noGrp="1"/>
          </p:cNvSpPr>
          <p:nvPr>
            <p:ph type="dt" sz="half" idx="2"/>
          </p:nvPr>
        </p:nvSpPr>
        <p:spPr>
          <a:xfrm>
            <a:off x="457201" y="4967807"/>
            <a:ext cx="1113625" cy="182156"/>
          </a:xfrm>
          <a:prstGeom prst="rect">
            <a:avLst/>
          </a:prstGeom>
        </p:spPr>
        <p:txBody>
          <a:bodyPr vert="horz" lIns="91440" tIns="0" rIns="91440" bIns="45720" rtlCol="0" anchor="t" anchorCtr="0"/>
          <a:lstStyle>
            <a:lvl1pPr algn="l">
              <a:defRPr sz="1000">
                <a:solidFill>
                  <a:schemeClr val="tx1">
                    <a:tint val="75000"/>
                  </a:schemeClr>
                </a:solidFill>
                <a:latin typeface="Arial"/>
                <a:cs typeface="Arial"/>
              </a:defRPr>
            </a:lvl1pPr>
          </a:lstStyle>
          <a:p>
            <a:fld id="{3392B69B-9AE4-A845-A3CB-6352D21C4E49}" type="datetime1">
              <a:rPr lang="de-DE" smtClean="0"/>
              <a:t>09.01.2018</a:t>
            </a:fld>
            <a:endParaRPr lang="de-DE" dirty="0"/>
          </a:p>
        </p:txBody>
      </p:sp>
      <p:sp>
        <p:nvSpPr>
          <p:cNvPr id="8" name="Fußzeilenplatzhalter 2"/>
          <p:cNvSpPr>
            <a:spLocks noGrp="1"/>
          </p:cNvSpPr>
          <p:nvPr>
            <p:ph type="ftr" sz="quarter" idx="3"/>
          </p:nvPr>
        </p:nvSpPr>
        <p:spPr>
          <a:xfrm>
            <a:off x="1962791" y="4967807"/>
            <a:ext cx="2895600" cy="182156"/>
          </a:xfrm>
          <a:prstGeom prst="rect">
            <a:avLst/>
          </a:prstGeom>
        </p:spPr>
        <p:txBody>
          <a:bodyPr vert="horz" lIns="91440" tIns="0" rIns="91440" bIns="45720" rtlCol="0" anchor="t" anchorCtr="0"/>
          <a:lstStyle>
            <a:lvl1pPr algn="ctr">
              <a:defRPr sz="1000">
                <a:solidFill>
                  <a:schemeClr val="tx1">
                    <a:tint val="75000"/>
                  </a:schemeClr>
                </a:solidFill>
                <a:latin typeface="Arial"/>
                <a:cs typeface="Arial"/>
              </a:defRPr>
            </a:lvl1pPr>
          </a:lstStyle>
          <a:p>
            <a:endParaRPr lang="de-DE" dirty="0"/>
          </a:p>
        </p:txBody>
      </p:sp>
    </p:spTree>
    <p:extLst>
      <p:ext uri="{BB962C8B-B14F-4D97-AF65-F5344CB8AC3E}">
        <p14:creationId xmlns:p14="http://schemas.microsoft.com/office/powerpoint/2010/main" val="2635614436"/>
      </p:ext>
    </p:extLst>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title" preserve="1">
  <p:cSld name="Inhalt_2">
    <p:spTree>
      <p:nvGrpSpPr>
        <p:cNvPr id="1" name=""/>
        <p:cNvGrpSpPr/>
        <p:nvPr/>
      </p:nvGrpSpPr>
      <p:grpSpPr>
        <a:xfrm>
          <a:off x="0" y="0"/>
          <a:ext cx="0" cy="0"/>
          <a:chOff x="0" y="0"/>
          <a:chExt cx="0" cy="0"/>
        </a:xfrm>
      </p:grpSpPr>
      <p:sp>
        <p:nvSpPr>
          <p:cNvPr id="2" name="Titel 1"/>
          <p:cNvSpPr>
            <a:spLocks noGrp="1"/>
          </p:cNvSpPr>
          <p:nvPr>
            <p:ph type="ctrTitle"/>
          </p:nvPr>
        </p:nvSpPr>
        <p:spPr>
          <a:xfrm>
            <a:off x="685800" y="1597819"/>
            <a:ext cx="7772400" cy="1102519"/>
          </a:xfrm>
          <a:prstGeom prst="rect">
            <a:avLst/>
          </a:prstGeom>
        </p:spPr>
        <p:txBody>
          <a:bodyPr/>
          <a:lstStyle>
            <a:lvl1pPr>
              <a:defRPr sz="2000">
                <a:latin typeface="Arial"/>
              </a:defRPr>
            </a:lvl1pPr>
          </a:lstStyle>
          <a:p>
            <a:r>
              <a:rPr lang="de-DE" dirty="0" smtClean="0"/>
              <a:t>Titelmasterformat durch Klicken bearbeiten</a:t>
            </a:r>
            <a:endParaRPr lang="de-DE" dirty="0"/>
          </a:p>
        </p:txBody>
      </p:sp>
      <p:sp>
        <p:nvSpPr>
          <p:cNvPr id="3" name="Untertitel 2"/>
          <p:cNvSpPr>
            <a:spLocks noGrp="1"/>
          </p:cNvSpPr>
          <p:nvPr>
            <p:ph type="subTitle" idx="1"/>
          </p:nvPr>
        </p:nvSpPr>
        <p:spPr>
          <a:xfrm>
            <a:off x="1371600" y="2914650"/>
            <a:ext cx="6400800" cy="1314450"/>
          </a:xfrm>
          <a:prstGeom prst="rect">
            <a:avLst/>
          </a:prstGeom>
        </p:spPr>
        <p:txBody>
          <a:bodyPr/>
          <a:lstStyle>
            <a:lvl1pPr marL="0" indent="0" algn="ctr">
              <a:buNone/>
              <a:defRPr sz="1400">
                <a:solidFill>
                  <a:schemeClr val="tx1">
                    <a:tint val="75000"/>
                  </a:schemeClr>
                </a:solidFill>
                <a:latin typeface="Aria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de-DE" dirty="0" smtClean="0"/>
              <a:t>Formatvorlage des Untertitelmasters durch Klicken bearbeiten</a:t>
            </a:r>
            <a:endParaRPr lang="de-DE" dirty="0"/>
          </a:p>
        </p:txBody>
      </p:sp>
      <p:sp>
        <p:nvSpPr>
          <p:cNvPr id="7" name="Datumsplatzhalter 1"/>
          <p:cNvSpPr>
            <a:spLocks noGrp="1"/>
          </p:cNvSpPr>
          <p:nvPr>
            <p:ph type="dt" sz="half" idx="2"/>
          </p:nvPr>
        </p:nvSpPr>
        <p:spPr>
          <a:xfrm>
            <a:off x="457201" y="4967807"/>
            <a:ext cx="1113625" cy="182156"/>
          </a:xfrm>
          <a:prstGeom prst="rect">
            <a:avLst/>
          </a:prstGeom>
        </p:spPr>
        <p:txBody>
          <a:bodyPr vert="horz" lIns="91440" tIns="0" rIns="91440" bIns="45720" rtlCol="0" anchor="t" anchorCtr="0"/>
          <a:lstStyle>
            <a:lvl1pPr algn="l">
              <a:defRPr sz="1000">
                <a:solidFill>
                  <a:schemeClr val="tx1">
                    <a:tint val="75000"/>
                  </a:schemeClr>
                </a:solidFill>
                <a:latin typeface="Arial"/>
                <a:cs typeface="Arial"/>
              </a:defRPr>
            </a:lvl1pPr>
          </a:lstStyle>
          <a:p>
            <a:fld id="{F616EF29-D3BA-5B41-9B2E-8A9F3B4670DD}" type="datetime1">
              <a:rPr lang="de-DE" smtClean="0"/>
              <a:t>09.01.2018</a:t>
            </a:fld>
            <a:endParaRPr lang="de-DE" dirty="0"/>
          </a:p>
        </p:txBody>
      </p:sp>
      <p:sp>
        <p:nvSpPr>
          <p:cNvPr id="8" name="Fußzeilenplatzhalter 2"/>
          <p:cNvSpPr>
            <a:spLocks noGrp="1"/>
          </p:cNvSpPr>
          <p:nvPr>
            <p:ph type="ftr" sz="quarter" idx="3"/>
          </p:nvPr>
        </p:nvSpPr>
        <p:spPr>
          <a:xfrm>
            <a:off x="1962791" y="4967807"/>
            <a:ext cx="2895600" cy="182156"/>
          </a:xfrm>
          <a:prstGeom prst="rect">
            <a:avLst/>
          </a:prstGeom>
        </p:spPr>
        <p:txBody>
          <a:bodyPr vert="horz" lIns="91440" tIns="0" rIns="91440" bIns="45720" rtlCol="0" anchor="t" anchorCtr="0"/>
          <a:lstStyle>
            <a:lvl1pPr algn="ctr">
              <a:defRPr sz="1000">
                <a:solidFill>
                  <a:schemeClr val="tx1">
                    <a:tint val="75000"/>
                  </a:schemeClr>
                </a:solidFill>
                <a:latin typeface="Arial"/>
                <a:cs typeface="Arial"/>
              </a:defRPr>
            </a:lvl1pPr>
          </a:lstStyle>
          <a:p>
            <a:endParaRPr lang="de-DE" dirty="0"/>
          </a:p>
        </p:txBody>
      </p:sp>
    </p:spTree>
    <p:extLst>
      <p:ext uri="{BB962C8B-B14F-4D97-AF65-F5344CB8AC3E}">
        <p14:creationId xmlns:p14="http://schemas.microsoft.com/office/powerpoint/2010/main" val="10462826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obj" preserve="1">
  <p:cSld name="Inhalt_3">
    <p:spTree>
      <p:nvGrpSpPr>
        <p:cNvPr id="1" name=""/>
        <p:cNvGrpSpPr/>
        <p:nvPr/>
      </p:nvGrpSpPr>
      <p:grpSpPr>
        <a:xfrm>
          <a:off x="0" y="0"/>
          <a:ext cx="0" cy="0"/>
          <a:chOff x="0" y="0"/>
          <a:chExt cx="0" cy="0"/>
        </a:xfrm>
      </p:grpSpPr>
      <p:sp>
        <p:nvSpPr>
          <p:cNvPr id="2" name="Titel 1"/>
          <p:cNvSpPr>
            <a:spLocks noGrp="1"/>
          </p:cNvSpPr>
          <p:nvPr>
            <p:ph type="title"/>
          </p:nvPr>
        </p:nvSpPr>
        <p:spPr>
          <a:xfrm>
            <a:off x="457200" y="205979"/>
            <a:ext cx="8229600" cy="857250"/>
          </a:xfrm>
          <a:prstGeom prst="rect">
            <a:avLst/>
          </a:prstGeom>
        </p:spPr>
        <p:txBody>
          <a:bodyPr/>
          <a:lstStyle>
            <a:lvl1pPr>
              <a:defRPr sz="2000">
                <a:latin typeface="Arial"/>
              </a:defRPr>
            </a:lvl1pPr>
          </a:lstStyle>
          <a:p>
            <a:r>
              <a:rPr lang="de-DE" dirty="0" smtClean="0"/>
              <a:t>Titelmasterformat durch Klicken bearbeiten</a:t>
            </a:r>
            <a:endParaRPr lang="de-DE" dirty="0"/>
          </a:p>
        </p:txBody>
      </p:sp>
      <p:sp>
        <p:nvSpPr>
          <p:cNvPr id="3" name="Inhaltsplatzhalter 2"/>
          <p:cNvSpPr>
            <a:spLocks noGrp="1"/>
          </p:cNvSpPr>
          <p:nvPr>
            <p:ph idx="1"/>
          </p:nvPr>
        </p:nvSpPr>
        <p:spPr>
          <a:xfrm>
            <a:off x="457200" y="1200151"/>
            <a:ext cx="8229600" cy="3394472"/>
          </a:xfrm>
          <a:prstGeom prst="rect">
            <a:avLst/>
          </a:prstGeom>
        </p:spPr>
        <p:txBody>
          <a:bodyPr/>
          <a:lstStyle>
            <a:lvl1pPr>
              <a:defRPr sz="1600">
                <a:latin typeface="Arial"/>
              </a:defRPr>
            </a:lvl1pPr>
            <a:lvl2pPr>
              <a:defRPr sz="1600">
                <a:latin typeface="Arial"/>
              </a:defRPr>
            </a:lvl2pPr>
            <a:lvl3pPr>
              <a:defRPr sz="1600">
                <a:latin typeface="Arial"/>
              </a:defRPr>
            </a:lvl3pPr>
            <a:lvl4pPr>
              <a:defRPr sz="1600">
                <a:latin typeface="Arial"/>
              </a:defRPr>
            </a:lvl4pPr>
            <a:lvl5pPr>
              <a:defRPr sz="1600">
                <a:latin typeface="Arial"/>
              </a:defRPr>
            </a:lvl5pPr>
          </a:lstStyle>
          <a:p>
            <a:pPr lvl="0"/>
            <a:r>
              <a:rPr lang="de-DE" dirty="0" smtClean="0"/>
              <a:t>Textmasterformat bearbeiten</a:t>
            </a:r>
          </a:p>
          <a:p>
            <a:pPr lvl="1"/>
            <a:r>
              <a:rPr lang="de-DE" dirty="0" smtClean="0"/>
              <a:t>Zweite Ebene</a:t>
            </a:r>
          </a:p>
          <a:p>
            <a:pPr lvl="2"/>
            <a:r>
              <a:rPr lang="de-DE" dirty="0" smtClean="0"/>
              <a:t>Dritte Ebene</a:t>
            </a:r>
          </a:p>
          <a:p>
            <a:pPr lvl="3"/>
            <a:r>
              <a:rPr lang="de-DE" dirty="0" smtClean="0"/>
              <a:t>Vierte Ebene</a:t>
            </a:r>
          </a:p>
          <a:p>
            <a:pPr lvl="4"/>
            <a:r>
              <a:rPr lang="de-DE" dirty="0" smtClean="0"/>
              <a:t>Fünfte Ebene</a:t>
            </a:r>
            <a:endParaRPr lang="de-DE" dirty="0"/>
          </a:p>
        </p:txBody>
      </p:sp>
      <p:sp>
        <p:nvSpPr>
          <p:cNvPr id="7" name="Datumsplatzhalter 1"/>
          <p:cNvSpPr>
            <a:spLocks noGrp="1"/>
          </p:cNvSpPr>
          <p:nvPr>
            <p:ph type="dt" sz="half" idx="2"/>
          </p:nvPr>
        </p:nvSpPr>
        <p:spPr>
          <a:xfrm>
            <a:off x="457201" y="4967807"/>
            <a:ext cx="1113625" cy="182156"/>
          </a:xfrm>
          <a:prstGeom prst="rect">
            <a:avLst/>
          </a:prstGeom>
        </p:spPr>
        <p:txBody>
          <a:bodyPr vert="horz" lIns="91440" tIns="0" rIns="91440" bIns="45720" rtlCol="0" anchor="t" anchorCtr="0"/>
          <a:lstStyle>
            <a:lvl1pPr algn="l">
              <a:defRPr sz="1000">
                <a:solidFill>
                  <a:schemeClr val="tx1">
                    <a:tint val="75000"/>
                  </a:schemeClr>
                </a:solidFill>
                <a:latin typeface="Arial"/>
                <a:cs typeface="Arial"/>
              </a:defRPr>
            </a:lvl1pPr>
          </a:lstStyle>
          <a:p>
            <a:fld id="{34B510E3-15AC-6841-958B-327B62BCCAED}" type="datetime1">
              <a:rPr lang="de-DE" smtClean="0"/>
              <a:t>09.01.2018</a:t>
            </a:fld>
            <a:endParaRPr lang="de-DE" dirty="0"/>
          </a:p>
        </p:txBody>
      </p:sp>
      <p:sp>
        <p:nvSpPr>
          <p:cNvPr id="8" name="Fußzeilenplatzhalter 2"/>
          <p:cNvSpPr>
            <a:spLocks noGrp="1"/>
          </p:cNvSpPr>
          <p:nvPr>
            <p:ph type="ftr" sz="quarter" idx="3"/>
          </p:nvPr>
        </p:nvSpPr>
        <p:spPr>
          <a:xfrm>
            <a:off x="1962791" y="4967807"/>
            <a:ext cx="2895600" cy="182156"/>
          </a:xfrm>
          <a:prstGeom prst="rect">
            <a:avLst/>
          </a:prstGeom>
        </p:spPr>
        <p:txBody>
          <a:bodyPr vert="horz" lIns="91440" tIns="0" rIns="91440" bIns="45720" rtlCol="0" anchor="t" anchorCtr="0"/>
          <a:lstStyle>
            <a:lvl1pPr algn="ctr">
              <a:defRPr sz="1000">
                <a:solidFill>
                  <a:schemeClr val="tx1">
                    <a:tint val="75000"/>
                  </a:schemeClr>
                </a:solidFill>
                <a:latin typeface="Arial"/>
                <a:cs typeface="Arial"/>
              </a:defRPr>
            </a:lvl1pPr>
          </a:lstStyle>
          <a:p>
            <a:endParaRPr lang="de-DE" dirty="0"/>
          </a:p>
        </p:txBody>
      </p:sp>
    </p:spTree>
    <p:extLst>
      <p:ext uri="{BB962C8B-B14F-4D97-AF65-F5344CB8AC3E}">
        <p14:creationId xmlns:p14="http://schemas.microsoft.com/office/powerpoint/2010/main" val="290095034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blank" preserve="1">
  <p:cSld name="Inhalt_4-Leer">
    <p:spTree>
      <p:nvGrpSpPr>
        <p:cNvPr id="1" name=""/>
        <p:cNvGrpSpPr/>
        <p:nvPr/>
      </p:nvGrpSpPr>
      <p:grpSpPr>
        <a:xfrm>
          <a:off x="0" y="0"/>
          <a:ext cx="0" cy="0"/>
          <a:chOff x="0" y="0"/>
          <a:chExt cx="0" cy="0"/>
        </a:xfrm>
      </p:grpSpPr>
      <p:sp>
        <p:nvSpPr>
          <p:cNvPr id="6" name="Datumsplatzhalter 1"/>
          <p:cNvSpPr>
            <a:spLocks noGrp="1"/>
          </p:cNvSpPr>
          <p:nvPr>
            <p:ph type="dt" sz="half" idx="2"/>
          </p:nvPr>
        </p:nvSpPr>
        <p:spPr>
          <a:xfrm>
            <a:off x="457201" y="4967807"/>
            <a:ext cx="1113625" cy="182156"/>
          </a:xfrm>
          <a:prstGeom prst="rect">
            <a:avLst/>
          </a:prstGeom>
        </p:spPr>
        <p:txBody>
          <a:bodyPr vert="horz" lIns="91440" tIns="0" rIns="91440" bIns="45720" rtlCol="0" anchor="t" anchorCtr="0"/>
          <a:lstStyle>
            <a:lvl1pPr algn="l">
              <a:defRPr sz="1000">
                <a:solidFill>
                  <a:schemeClr val="tx1">
                    <a:tint val="75000"/>
                  </a:schemeClr>
                </a:solidFill>
                <a:latin typeface="Arial"/>
                <a:cs typeface="Arial"/>
              </a:defRPr>
            </a:lvl1pPr>
          </a:lstStyle>
          <a:p>
            <a:fld id="{251C5D7B-E1B6-FF40-A582-6B3D092A75BF}" type="datetime1">
              <a:rPr lang="de-DE" smtClean="0"/>
              <a:t>09.01.2018</a:t>
            </a:fld>
            <a:endParaRPr lang="de-DE" dirty="0"/>
          </a:p>
        </p:txBody>
      </p:sp>
      <p:sp>
        <p:nvSpPr>
          <p:cNvPr id="7" name="Fußzeilenplatzhalter 2"/>
          <p:cNvSpPr>
            <a:spLocks noGrp="1"/>
          </p:cNvSpPr>
          <p:nvPr>
            <p:ph type="ftr" sz="quarter" idx="3"/>
          </p:nvPr>
        </p:nvSpPr>
        <p:spPr>
          <a:xfrm>
            <a:off x="1962791" y="4967807"/>
            <a:ext cx="2895600" cy="182156"/>
          </a:xfrm>
          <a:prstGeom prst="rect">
            <a:avLst/>
          </a:prstGeom>
        </p:spPr>
        <p:txBody>
          <a:bodyPr vert="horz" lIns="91440" tIns="0" rIns="91440" bIns="45720" rtlCol="0" anchor="t" anchorCtr="0"/>
          <a:lstStyle>
            <a:lvl1pPr algn="ctr">
              <a:defRPr sz="1000">
                <a:solidFill>
                  <a:schemeClr val="tx1">
                    <a:tint val="75000"/>
                  </a:schemeClr>
                </a:solidFill>
                <a:latin typeface="Arial"/>
                <a:cs typeface="Arial"/>
              </a:defRPr>
            </a:lvl1pPr>
          </a:lstStyle>
          <a:p>
            <a:endParaRPr lang="de-DE" dirty="0"/>
          </a:p>
        </p:txBody>
      </p:sp>
    </p:spTree>
    <p:extLst>
      <p:ext uri="{BB962C8B-B14F-4D97-AF65-F5344CB8AC3E}">
        <p14:creationId xmlns:p14="http://schemas.microsoft.com/office/powerpoint/2010/main" val="157889910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1.png"/><Relationship Id="rId7" Type="http://schemas.openxmlformats.org/officeDocument/2006/relationships/image" Target="../media/image5.png"/><Relationship Id="rId2"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image" Target="../media/image4.emf"/><Relationship Id="rId5" Type="http://schemas.openxmlformats.org/officeDocument/2006/relationships/image" Target="../media/image3.png"/><Relationship Id="rId4" Type="http://schemas.openxmlformats.org/officeDocument/2006/relationships/image" Target="../media/image2.png"/></Relationships>
</file>

<file path=ppt/slideMasters/_rels/slideMaster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theme" Target="../theme/theme2.xml"/><Relationship Id="rId1" Type="http://schemas.openxmlformats.org/officeDocument/2006/relationships/slideLayout" Target="../slideLayouts/slideLayout2.xml"/><Relationship Id="rId5" Type="http://schemas.openxmlformats.org/officeDocument/2006/relationships/image" Target="../media/image6.png"/><Relationship Id="rId4" Type="http://schemas.openxmlformats.org/officeDocument/2006/relationships/image" Target="../media/image4.emf"/></Relationships>
</file>

<file path=ppt/slideMasters/_rels/slideMaster3.xml.rels><?xml version="1.0" encoding="UTF-8" standalone="yes"?>
<Relationships xmlns="http://schemas.openxmlformats.org/package/2006/relationships"><Relationship Id="rId3" Type="http://schemas.openxmlformats.org/officeDocument/2006/relationships/slideLayout" Target="../slideLayouts/slideLayout5.xml"/><Relationship Id="rId2" Type="http://schemas.openxmlformats.org/officeDocument/2006/relationships/slideLayout" Target="../slideLayouts/slideLayout4.xml"/><Relationship Id="rId1" Type="http://schemas.openxmlformats.org/officeDocument/2006/relationships/slideLayout" Target="../slideLayouts/slideLayout3.xml"/><Relationship Id="rId4" Type="http://schemas.openxmlformats.org/officeDocument/2006/relationships/theme" Target="../theme/theme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25" name="Bild 24"/>
          <p:cNvPicPr>
            <a:picLocks noChangeAspect="1"/>
          </p:cNvPicPr>
          <p:nvPr/>
        </p:nvPicPr>
        <p:blipFill>
          <a:blip r:embed="rId3"/>
          <a:stretch>
            <a:fillRect/>
          </a:stretch>
        </p:blipFill>
        <p:spPr>
          <a:xfrm>
            <a:off x="99645" y="2674341"/>
            <a:ext cx="980768" cy="1814051"/>
          </a:xfrm>
          <a:prstGeom prst="rect">
            <a:avLst/>
          </a:prstGeom>
        </p:spPr>
      </p:pic>
      <p:pic>
        <p:nvPicPr>
          <p:cNvPr id="26" name="Bild 25"/>
          <p:cNvPicPr>
            <a:picLocks noChangeAspect="1"/>
          </p:cNvPicPr>
          <p:nvPr/>
        </p:nvPicPr>
        <p:blipFill>
          <a:blip r:embed="rId4"/>
          <a:stretch>
            <a:fillRect/>
          </a:stretch>
        </p:blipFill>
        <p:spPr>
          <a:xfrm>
            <a:off x="103569" y="4482125"/>
            <a:ext cx="4911213" cy="674739"/>
          </a:xfrm>
          <a:prstGeom prst="rect">
            <a:avLst/>
          </a:prstGeom>
        </p:spPr>
      </p:pic>
      <p:sp>
        <p:nvSpPr>
          <p:cNvPr id="4" name="Rechteck 3"/>
          <p:cNvSpPr/>
          <p:nvPr/>
        </p:nvSpPr>
        <p:spPr>
          <a:xfrm>
            <a:off x="0" y="972000"/>
            <a:ext cx="108000" cy="4185000"/>
          </a:xfrm>
          <a:prstGeom prst="rect">
            <a:avLst/>
          </a:prstGeom>
          <a:solidFill>
            <a:srgbClr val="CD092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de-DE" dirty="0">
              <a:latin typeface="Arial"/>
            </a:endParaRPr>
          </a:p>
        </p:txBody>
      </p:sp>
      <p:sp>
        <p:nvSpPr>
          <p:cNvPr id="18" name="Rechteck 17"/>
          <p:cNvSpPr/>
          <p:nvPr/>
        </p:nvSpPr>
        <p:spPr>
          <a:xfrm>
            <a:off x="5373843" y="4933962"/>
            <a:ext cx="3780000" cy="216000"/>
          </a:xfrm>
          <a:prstGeom prst="rect">
            <a:avLst/>
          </a:prstGeom>
          <a:solidFill>
            <a:srgbClr val="CD092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de-DE" dirty="0">
              <a:latin typeface="Arial"/>
            </a:endParaRPr>
          </a:p>
        </p:txBody>
      </p:sp>
      <p:pic>
        <p:nvPicPr>
          <p:cNvPr id="19" name="Bild 18"/>
          <p:cNvPicPr>
            <a:picLocks noChangeAspect="1"/>
          </p:cNvPicPr>
          <p:nvPr/>
        </p:nvPicPr>
        <p:blipFill>
          <a:blip r:embed="rId5"/>
          <a:stretch>
            <a:fillRect/>
          </a:stretch>
        </p:blipFill>
        <p:spPr>
          <a:xfrm>
            <a:off x="1" y="93"/>
            <a:ext cx="4572153" cy="980727"/>
          </a:xfrm>
          <a:prstGeom prst="rect">
            <a:avLst/>
          </a:prstGeom>
        </p:spPr>
      </p:pic>
      <p:pic>
        <p:nvPicPr>
          <p:cNvPr id="20" name="Bild 19"/>
          <p:cNvPicPr>
            <a:picLocks noChangeAspect="1"/>
          </p:cNvPicPr>
          <p:nvPr/>
        </p:nvPicPr>
        <p:blipFill>
          <a:blip r:embed="rId6"/>
          <a:stretch>
            <a:fillRect/>
          </a:stretch>
        </p:blipFill>
        <p:spPr>
          <a:xfrm>
            <a:off x="5438157" y="4979894"/>
            <a:ext cx="1231900" cy="114300"/>
          </a:xfrm>
          <a:prstGeom prst="rect">
            <a:avLst/>
          </a:prstGeom>
        </p:spPr>
      </p:pic>
      <p:pic>
        <p:nvPicPr>
          <p:cNvPr id="14" name="Bild 13"/>
          <p:cNvPicPr>
            <a:picLocks noChangeAspect="1"/>
          </p:cNvPicPr>
          <p:nvPr/>
        </p:nvPicPr>
        <p:blipFill>
          <a:blip r:embed="rId7"/>
          <a:stretch>
            <a:fillRect/>
          </a:stretch>
        </p:blipFill>
        <p:spPr>
          <a:xfrm>
            <a:off x="-1196" y="987342"/>
            <a:ext cx="104764" cy="4150086"/>
          </a:xfrm>
          <a:prstGeom prst="rect">
            <a:avLst/>
          </a:prstGeom>
        </p:spPr>
      </p:pic>
      <p:sp>
        <p:nvSpPr>
          <p:cNvPr id="10" name="Textplatzhalter 13"/>
          <p:cNvSpPr>
            <a:spLocks noGrp="1"/>
          </p:cNvSpPr>
          <p:nvPr>
            <p:ph type="body" idx="1"/>
          </p:nvPr>
        </p:nvSpPr>
        <p:spPr>
          <a:xfrm>
            <a:off x="1221946" y="1200151"/>
            <a:ext cx="7571946" cy="3181350"/>
          </a:xfrm>
          <a:prstGeom prst="rect">
            <a:avLst/>
          </a:prstGeom>
        </p:spPr>
        <p:txBody>
          <a:bodyPr vert="horz" lIns="91440" tIns="45720" rIns="91440" bIns="45720" rtlCol="0">
            <a:normAutofit/>
          </a:bodyPr>
          <a:lstStyle/>
          <a:p>
            <a:pPr lvl="0"/>
            <a:r>
              <a:rPr lang="de-DE" dirty="0" smtClean="0"/>
              <a:t>Mastertextformat bearbeiten</a:t>
            </a:r>
          </a:p>
          <a:p>
            <a:pPr lvl="1"/>
            <a:r>
              <a:rPr lang="de-DE" dirty="0" smtClean="0"/>
              <a:t>Zweite Ebene</a:t>
            </a:r>
          </a:p>
          <a:p>
            <a:pPr lvl="2"/>
            <a:r>
              <a:rPr lang="de-DE" dirty="0" smtClean="0"/>
              <a:t>Dritte Ebene</a:t>
            </a:r>
          </a:p>
          <a:p>
            <a:pPr lvl="3"/>
            <a:r>
              <a:rPr lang="de-DE" dirty="0" smtClean="0"/>
              <a:t>Vierte Ebene</a:t>
            </a:r>
          </a:p>
          <a:p>
            <a:pPr lvl="4"/>
            <a:r>
              <a:rPr lang="de-DE" dirty="0" smtClean="0"/>
              <a:t>Fünfte Ebene</a:t>
            </a:r>
            <a:endParaRPr lang="de-DE" dirty="0"/>
          </a:p>
        </p:txBody>
      </p:sp>
      <p:pic>
        <p:nvPicPr>
          <p:cNvPr id="28" name="Bild 27"/>
          <p:cNvPicPr>
            <a:picLocks noChangeAspect="1"/>
          </p:cNvPicPr>
          <p:nvPr/>
        </p:nvPicPr>
        <p:blipFill>
          <a:blip r:embed="rId8"/>
          <a:stretch>
            <a:fillRect/>
          </a:stretch>
        </p:blipFill>
        <p:spPr>
          <a:xfrm>
            <a:off x="5438158" y="182728"/>
            <a:ext cx="3524495" cy="776342"/>
          </a:xfrm>
          <a:prstGeom prst="rect">
            <a:avLst/>
          </a:prstGeom>
        </p:spPr>
      </p:pic>
      <p:sp>
        <p:nvSpPr>
          <p:cNvPr id="3" name="Titelplatzhalter 2"/>
          <p:cNvSpPr>
            <a:spLocks noGrp="1"/>
          </p:cNvSpPr>
          <p:nvPr>
            <p:ph type="title"/>
          </p:nvPr>
        </p:nvSpPr>
        <p:spPr>
          <a:xfrm>
            <a:off x="457200" y="205979"/>
            <a:ext cx="8229600" cy="857250"/>
          </a:xfrm>
          <a:prstGeom prst="rect">
            <a:avLst/>
          </a:prstGeom>
        </p:spPr>
        <p:txBody>
          <a:bodyPr vert="horz" lIns="91440" tIns="45720" rIns="91440" bIns="45720" rtlCol="0" anchor="t" anchorCtr="0">
            <a:noAutofit/>
          </a:bodyPr>
          <a:lstStyle/>
          <a:p>
            <a:r>
              <a:rPr lang="de-DE" dirty="0" smtClean="0"/>
              <a:t>Mastertitelformat bearbeiten</a:t>
            </a:r>
            <a:endParaRPr lang="de-DE" dirty="0"/>
          </a:p>
        </p:txBody>
      </p:sp>
    </p:spTree>
    <p:extLst>
      <p:ext uri="{BB962C8B-B14F-4D97-AF65-F5344CB8AC3E}">
        <p14:creationId xmlns:p14="http://schemas.microsoft.com/office/powerpoint/2010/main" val="1268524305"/>
      </p:ext>
    </p:extLst>
  </p:cSld>
  <p:clrMap bg1="lt1" tx1="dk1" bg2="lt2" tx2="dk2" accent1="accent1" accent2="accent2" accent3="accent3" accent4="accent4" accent5="accent5" accent6="accent6" hlink="hlink" folHlink="folHlink"/>
  <p:sldLayoutIdLst>
    <p:sldLayoutId id="2147483649" r:id="rId1"/>
  </p:sldLayoutIdLst>
  <p:timing>
    <p:tnLst>
      <p:par>
        <p:cTn id="1" dur="indefinite" restart="never" nodeType="tmRoot"/>
      </p:par>
    </p:tnLst>
  </p:timing>
  <p:hf sldNum="0" hdr="0"/>
  <p:txStyles>
    <p:titleStyle>
      <a:lvl1pPr algn="l" defTabSz="457200" rtl="0" eaLnBrk="1" latinLnBrk="0" hangingPunct="1">
        <a:spcBef>
          <a:spcPct val="0"/>
        </a:spcBef>
        <a:buNone/>
        <a:defRPr sz="2000" b="1" i="0" kern="1200">
          <a:solidFill>
            <a:schemeClr val="tx1"/>
          </a:solidFill>
          <a:latin typeface="Arial"/>
          <a:ea typeface="+mj-ea"/>
          <a:cs typeface="Arial"/>
        </a:defRPr>
      </a:lvl1pPr>
    </p:titleStyle>
    <p:bodyStyle>
      <a:lvl1pPr marL="0" indent="0" algn="l" defTabSz="457200" rtl="0" eaLnBrk="1" latinLnBrk="0" hangingPunct="1">
        <a:spcBef>
          <a:spcPct val="20000"/>
        </a:spcBef>
        <a:buFontTx/>
        <a:buNone/>
        <a:defRPr sz="2000" b="1" i="0" kern="1200" baseline="0">
          <a:solidFill>
            <a:schemeClr val="tx1"/>
          </a:solidFill>
          <a:latin typeface="Arial"/>
          <a:ea typeface="+mn-ea"/>
          <a:cs typeface="Arial"/>
        </a:defRPr>
      </a:lvl1pPr>
      <a:lvl2pPr marL="742950" indent="-285750" algn="l" defTabSz="457200" rtl="0" eaLnBrk="1" latinLnBrk="0" hangingPunct="1">
        <a:spcBef>
          <a:spcPct val="20000"/>
        </a:spcBef>
        <a:buFont typeface="Arial"/>
        <a:buChar char="–"/>
        <a:defRPr sz="1600" kern="1200">
          <a:solidFill>
            <a:schemeClr val="tx1"/>
          </a:solidFill>
          <a:latin typeface="Arial"/>
          <a:ea typeface="+mn-ea"/>
          <a:cs typeface="Arial"/>
        </a:defRPr>
      </a:lvl2pPr>
      <a:lvl3pPr marL="1143000" indent="-228600" algn="l" defTabSz="457200" rtl="0" eaLnBrk="1" latinLnBrk="0" hangingPunct="1">
        <a:spcBef>
          <a:spcPct val="20000"/>
        </a:spcBef>
        <a:buFont typeface="Arial"/>
        <a:buChar char="•"/>
        <a:defRPr sz="1400" kern="1200">
          <a:solidFill>
            <a:schemeClr val="tx1"/>
          </a:solidFill>
          <a:latin typeface="Arial"/>
          <a:ea typeface="+mn-ea"/>
          <a:cs typeface="Arial"/>
        </a:defRPr>
      </a:lvl3pPr>
      <a:lvl4pPr marL="1600200" indent="-228600" algn="l" defTabSz="457200" rtl="0" eaLnBrk="1" latinLnBrk="0" hangingPunct="1">
        <a:spcBef>
          <a:spcPct val="20000"/>
        </a:spcBef>
        <a:buFont typeface="Arial"/>
        <a:buChar char="–"/>
        <a:defRPr sz="1200" kern="1200">
          <a:solidFill>
            <a:schemeClr val="tx1"/>
          </a:solidFill>
          <a:latin typeface="Arial"/>
          <a:ea typeface="+mn-ea"/>
          <a:cs typeface="Arial"/>
        </a:defRPr>
      </a:lvl4pPr>
      <a:lvl5pPr marL="2057400" indent="-228600" algn="l" defTabSz="457200" rtl="0" eaLnBrk="1" latinLnBrk="0" hangingPunct="1">
        <a:spcBef>
          <a:spcPct val="20000"/>
        </a:spcBef>
        <a:buFont typeface="Arial"/>
        <a:buChar char="»"/>
        <a:defRPr sz="1000" kern="1200">
          <a:solidFill>
            <a:schemeClr val="tx1"/>
          </a:solidFill>
          <a:latin typeface="Arial"/>
          <a:ea typeface="+mn-ea"/>
          <a:cs typeface="Arial"/>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de-DE"/>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14" name="Textplatzhalter 13"/>
          <p:cNvSpPr>
            <a:spLocks noGrp="1"/>
          </p:cNvSpPr>
          <p:nvPr>
            <p:ph type="body" idx="1"/>
          </p:nvPr>
        </p:nvSpPr>
        <p:spPr>
          <a:xfrm>
            <a:off x="457200" y="1200151"/>
            <a:ext cx="8229600" cy="3394472"/>
          </a:xfrm>
          <a:prstGeom prst="rect">
            <a:avLst/>
          </a:prstGeom>
        </p:spPr>
        <p:txBody>
          <a:bodyPr vert="horz" lIns="91440" tIns="45720" rIns="91440" bIns="45720" rtlCol="0">
            <a:normAutofit/>
          </a:bodyPr>
          <a:lstStyle/>
          <a:p>
            <a:pPr lvl="0"/>
            <a:r>
              <a:rPr lang="de-DE" dirty="0" smtClean="0"/>
              <a:t>Mastertextformat bearbeiten</a:t>
            </a:r>
          </a:p>
          <a:p>
            <a:pPr lvl="1"/>
            <a:r>
              <a:rPr lang="de-DE" dirty="0" smtClean="0"/>
              <a:t>Zweite Ebene</a:t>
            </a:r>
          </a:p>
          <a:p>
            <a:pPr lvl="2"/>
            <a:r>
              <a:rPr lang="de-DE" dirty="0" smtClean="0"/>
              <a:t>Dritte Ebene</a:t>
            </a:r>
          </a:p>
          <a:p>
            <a:pPr lvl="3"/>
            <a:r>
              <a:rPr lang="de-DE" dirty="0" smtClean="0"/>
              <a:t>Vierte Ebene</a:t>
            </a:r>
          </a:p>
          <a:p>
            <a:pPr lvl="4"/>
            <a:r>
              <a:rPr lang="de-DE" dirty="0" smtClean="0"/>
              <a:t>Fünfte Ebene</a:t>
            </a:r>
            <a:endParaRPr lang="de-DE" dirty="0"/>
          </a:p>
        </p:txBody>
      </p:sp>
      <p:sp>
        <p:nvSpPr>
          <p:cNvPr id="11" name="Rechteck 10"/>
          <p:cNvSpPr/>
          <p:nvPr/>
        </p:nvSpPr>
        <p:spPr>
          <a:xfrm>
            <a:off x="5373843" y="4933962"/>
            <a:ext cx="3780000" cy="216000"/>
          </a:xfrm>
          <a:prstGeom prst="rect">
            <a:avLst/>
          </a:prstGeom>
          <a:solidFill>
            <a:srgbClr val="CD092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de-DE" dirty="0">
              <a:latin typeface="Arial"/>
            </a:endParaRPr>
          </a:p>
        </p:txBody>
      </p:sp>
      <p:pic>
        <p:nvPicPr>
          <p:cNvPr id="13" name="Bild 12"/>
          <p:cNvPicPr>
            <a:picLocks noChangeAspect="1"/>
          </p:cNvPicPr>
          <p:nvPr/>
        </p:nvPicPr>
        <p:blipFill>
          <a:blip r:embed="rId3"/>
          <a:stretch>
            <a:fillRect/>
          </a:stretch>
        </p:blipFill>
        <p:spPr>
          <a:xfrm>
            <a:off x="1" y="93"/>
            <a:ext cx="4572153" cy="980727"/>
          </a:xfrm>
          <a:prstGeom prst="rect">
            <a:avLst/>
          </a:prstGeom>
        </p:spPr>
      </p:pic>
      <p:pic>
        <p:nvPicPr>
          <p:cNvPr id="19" name="Bild 18"/>
          <p:cNvPicPr>
            <a:picLocks noChangeAspect="1"/>
          </p:cNvPicPr>
          <p:nvPr/>
        </p:nvPicPr>
        <p:blipFill>
          <a:blip r:embed="rId4"/>
          <a:stretch>
            <a:fillRect/>
          </a:stretch>
        </p:blipFill>
        <p:spPr>
          <a:xfrm>
            <a:off x="5438157" y="4979894"/>
            <a:ext cx="1231900" cy="114300"/>
          </a:xfrm>
          <a:prstGeom prst="rect">
            <a:avLst/>
          </a:prstGeom>
        </p:spPr>
      </p:pic>
      <p:pic>
        <p:nvPicPr>
          <p:cNvPr id="20" name="Bild 19"/>
          <p:cNvPicPr>
            <a:picLocks noChangeAspect="1"/>
          </p:cNvPicPr>
          <p:nvPr/>
        </p:nvPicPr>
        <p:blipFill>
          <a:blip r:embed="rId5"/>
          <a:stretch>
            <a:fillRect/>
          </a:stretch>
        </p:blipFill>
        <p:spPr>
          <a:xfrm>
            <a:off x="5438158" y="182728"/>
            <a:ext cx="3524495" cy="776342"/>
          </a:xfrm>
          <a:prstGeom prst="rect">
            <a:avLst/>
          </a:prstGeom>
        </p:spPr>
      </p:pic>
      <p:sp>
        <p:nvSpPr>
          <p:cNvPr id="2" name="Datumsplatzhalter 1"/>
          <p:cNvSpPr>
            <a:spLocks noGrp="1"/>
          </p:cNvSpPr>
          <p:nvPr>
            <p:ph type="dt" sz="half" idx="2"/>
          </p:nvPr>
        </p:nvSpPr>
        <p:spPr>
          <a:xfrm>
            <a:off x="457201" y="4967807"/>
            <a:ext cx="1113625" cy="182156"/>
          </a:xfrm>
          <a:prstGeom prst="rect">
            <a:avLst/>
          </a:prstGeom>
        </p:spPr>
        <p:txBody>
          <a:bodyPr vert="horz" lIns="91440" tIns="0" rIns="91440" bIns="45720" rtlCol="0" anchor="t" anchorCtr="0"/>
          <a:lstStyle>
            <a:lvl1pPr algn="l">
              <a:defRPr sz="1000">
                <a:solidFill>
                  <a:schemeClr val="tx1">
                    <a:tint val="75000"/>
                  </a:schemeClr>
                </a:solidFill>
                <a:latin typeface="Arial"/>
                <a:cs typeface="Arial"/>
              </a:defRPr>
            </a:lvl1pPr>
          </a:lstStyle>
          <a:p>
            <a:fld id="{A0F9143D-E7E2-384F-B8C8-35E9B08D8E8A}" type="datetime1">
              <a:rPr lang="de-DE" smtClean="0"/>
              <a:t>09.01.2018</a:t>
            </a:fld>
            <a:endParaRPr lang="de-DE" dirty="0"/>
          </a:p>
        </p:txBody>
      </p:sp>
      <p:sp>
        <p:nvSpPr>
          <p:cNvPr id="3" name="Fußzeilenplatzhalter 2"/>
          <p:cNvSpPr>
            <a:spLocks noGrp="1"/>
          </p:cNvSpPr>
          <p:nvPr>
            <p:ph type="ftr" sz="quarter" idx="3"/>
          </p:nvPr>
        </p:nvSpPr>
        <p:spPr>
          <a:xfrm>
            <a:off x="1962791" y="4967807"/>
            <a:ext cx="2895600" cy="182156"/>
          </a:xfrm>
          <a:prstGeom prst="rect">
            <a:avLst/>
          </a:prstGeom>
        </p:spPr>
        <p:txBody>
          <a:bodyPr vert="horz" lIns="91440" tIns="0" rIns="91440" bIns="45720" rtlCol="0" anchor="t" anchorCtr="0"/>
          <a:lstStyle>
            <a:lvl1pPr algn="ctr">
              <a:defRPr sz="1000">
                <a:solidFill>
                  <a:schemeClr val="tx1">
                    <a:tint val="75000"/>
                  </a:schemeClr>
                </a:solidFill>
                <a:latin typeface="Arial"/>
                <a:cs typeface="Arial"/>
              </a:defRPr>
            </a:lvl1pPr>
          </a:lstStyle>
          <a:p>
            <a:endParaRPr lang="de-DE" dirty="0"/>
          </a:p>
        </p:txBody>
      </p:sp>
    </p:spTree>
    <p:extLst>
      <p:ext uri="{BB962C8B-B14F-4D97-AF65-F5344CB8AC3E}">
        <p14:creationId xmlns:p14="http://schemas.microsoft.com/office/powerpoint/2010/main" val="453243070"/>
      </p:ext>
    </p:extLst>
  </p:cSld>
  <p:clrMap bg1="lt1" tx1="dk1" bg2="lt2" tx2="dk2" accent1="accent1" accent2="accent2" accent3="accent3" accent4="accent4" accent5="accent5" accent6="accent6" hlink="hlink" folHlink="folHlink"/>
  <p:sldLayoutIdLst>
    <p:sldLayoutId id="2147483651" r:id="rId1"/>
  </p:sldLayoutIdLst>
  <p:timing>
    <p:tnLst>
      <p:par>
        <p:cTn id="1" dur="indefinite" restart="never" nodeType="tmRoot"/>
      </p:par>
    </p:tnLst>
  </p:timing>
  <p:hf sldNum="0" hdr="0"/>
  <p:txStyles>
    <p:titleStyle>
      <a:lvl1pPr algn="l" defTabSz="457200" rtl="0" eaLnBrk="1" latinLnBrk="0" hangingPunct="1">
        <a:spcBef>
          <a:spcPct val="0"/>
        </a:spcBef>
        <a:buNone/>
        <a:defRPr sz="2000" b="1" i="0" kern="1200">
          <a:solidFill>
            <a:schemeClr val="tx1"/>
          </a:solidFill>
          <a:latin typeface="Verdana"/>
          <a:ea typeface="+mj-ea"/>
          <a:cs typeface="Verdana"/>
        </a:defRPr>
      </a:lvl1pPr>
    </p:titleStyle>
    <p:bodyStyle>
      <a:lvl1pPr marL="0" indent="0" algn="l" defTabSz="457200" rtl="0" eaLnBrk="1" latinLnBrk="0" hangingPunct="1">
        <a:spcBef>
          <a:spcPct val="20000"/>
        </a:spcBef>
        <a:buFontTx/>
        <a:buNone/>
        <a:defRPr sz="2000" b="1" i="0" kern="1200">
          <a:solidFill>
            <a:schemeClr val="tx1"/>
          </a:solidFill>
          <a:latin typeface="Arial"/>
          <a:ea typeface="+mn-ea"/>
          <a:cs typeface="Arial"/>
        </a:defRPr>
      </a:lvl1pPr>
      <a:lvl2pPr marL="742950" indent="-285750" algn="l" defTabSz="457200" rtl="0" eaLnBrk="1" latinLnBrk="0" hangingPunct="1">
        <a:spcBef>
          <a:spcPct val="20000"/>
        </a:spcBef>
        <a:buFont typeface="Arial"/>
        <a:buChar char="–"/>
        <a:defRPr sz="1800" kern="1200">
          <a:solidFill>
            <a:schemeClr val="tx1"/>
          </a:solidFill>
          <a:latin typeface="Arial"/>
          <a:ea typeface="+mn-ea"/>
          <a:cs typeface="Arial"/>
        </a:defRPr>
      </a:lvl2pPr>
      <a:lvl3pPr marL="1143000" indent="-228600" algn="l" defTabSz="457200" rtl="0" eaLnBrk="1" latinLnBrk="0" hangingPunct="1">
        <a:spcBef>
          <a:spcPct val="20000"/>
        </a:spcBef>
        <a:buFont typeface="Arial"/>
        <a:buChar char="•"/>
        <a:defRPr sz="1600" kern="1200">
          <a:solidFill>
            <a:schemeClr val="tx1"/>
          </a:solidFill>
          <a:latin typeface="Arial"/>
          <a:ea typeface="+mn-ea"/>
          <a:cs typeface="Arial"/>
        </a:defRPr>
      </a:lvl3pPr>
      <a:lvl4pPr marL="1600200" indent="-228600" algn="l" defTabSz="457200" rtl="0" eaLnBrk="1" latinLnBrk="0" hangingPunct="1">
        <a:spcBef>
          <a:spcPct val="20000"/>
        </a:spcBef>
        <a:buFont typeface="Arial"/>
        <a:buChar char="–"/>
        <a:defRPr sz="1600" kern="1200">
          <a:solidFill>
            <a:schemeClr val="tx1"/>
          </a:solidFill>
          <a:latin typeface="Arial"/>
          <a:ea typeface="+mn-ea"/>
          <a:cs typeface="Arial"/>
        </a:defRPr>
      </a:lvl4pPr>
      <a:lvl5pPr marL="2057400" indent="-228600" algn="l" defTabSz="457200" rtl="0" eaLnBrk="1" latinLnBrk="0" hangingPunct="1">
        <a:spcBef>
          <a:spcPct val="20000"/>
        </a:spcBef>
        <a:buFont typeface="Arial"/>
        <a:buChar char="»"/>
        <a:defRPr sz="1400" kern="1200">
          <a:solidFill>
            <a:schemeClr val="tx1"/>
          </a:solidFill>
          <a:latin typeface="Arial"/>
          <a:ea typeface="+mn-ea"/>
          <a:cs typeface="Arial"/>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de-DE"/>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Datumsplatzhalter 1"/>
          <p:cNvSpPr>
            <a:spLocks noGrp="1"/>
          </p:cNvSpPr>
          <p:nvPr>
            <p:ph type="dt" sz="half" idx="2"/>
          </p:nvPr>
        </p:nvSpPr>
        <p:spPr>
          <a:xfrm>
            <a:off x="457201" y="4967807"/>
            <a:ext cx="1113625" cy="182156"/>
          </a:xfrm>
          <a:prstGeom prst="rect">
            <a:avLst/>
          </a:prstGeom>
        </p:spPr>
        <p:txBody>
          <a:bodyPr vert="horz" lIns="91440" tIns="0" rIns="91440" bIns="45720" rtlCol="0" anchor="t" anchorCtr="0"/>
          <a:lstStyle>
            <a:lvl1pPr algn="l">
              <a:defRPr sz="1000">
                <a:solidFill>
                  <a:schemeClr val="tx1">
                    <a:tint val="75000"/>
                  </a:schemeClr>
                </a:solidFill>
                <a:latin typeface="Arial"/>
                <a:cs typeface="Arial"/>
              </a:defRPr>
            </a:lvl1pPr>
          </a:lstStyle>
          <a:p>
            <a:fld id="{505F7B05-8E5D-CE47-A65C-399FDD9BFC94}" type="datetime1">
              <a:rPr lang="de-DE" smtClean="0"/>
              <a:t>09.01.2018</a:t>
            </a:fld>
            <a:endParaRPr lang="de-DE" dirty="0"/>
          </a:p>
        </p:txBody>
      </p:sp>
      <p:sp>
        <p:nvSpPr>
          <p:cNvPr id="3" name="Fußzeilenplatzhalter 2"/>
          <p:cNvSpPr>
            <a:spLocks noGrp="1"/>
          </p:cNvSpPr>
          <p:nvPr>
            <p:ph type="ftr" sz="quarter" idx="3"/>
          </p:nvPr>
        </p:nvSpPr>
        <p:spPr>
          <a:xfrm>
            <a:off x="1962791" y="4967807"/>
            <a:ext cx="2895600" cy="182156"/>
          </a:xfrm>
          <a:prstGeom prst="rect">
            <a:avLst/>
          </a:prstGeom>
        </p:spPr>
        <p:txBody>
          <a:bodyPr vert="horz" lIns="91440" tIns="0" rIns="91440" bIns="45720" rtlCol="0" anchor="t" anchorCtr="0"/>
          <a:lstStyle>
            <a:lvl1pPr algn="ctr">
              <a:defRPr sz="1000">
                <a:solidFill>
                  <a:schemeClr val="tx1">
                    <a:tint val="75000"/>
                  </a:schemeClr>
                </a:solidFill>
                <a:latin typeface="Arial"/>
                <a:cs typeface="Arial"/>
              </a:defRPr>
            </a:lvl1pPr>
          </a:lstStyle>
          <a:p>
            <a:endParaRPr lang="de-DE" dirty="0"/>
          </a:p>
        </p:txBody>
      </p:sp>
    </p:spTree>
    <p:extLst>
      <p:ext uri="{BB962C8B-B14F-4D97-AF65-F5344CB8AC3E}">
        <p14:creationId xmlns:p14="http://schemas.microsoft.com/office/powerpoint/2010/main" val="2103138335"/>
      </p:ext>
    </p:extLst>
  </p:cSld>
  <p:clrMap bg1="lt1" tx1="dk1" bg2="lt2" tx2="dk2" accent1="accent1" accent2="accent2" accent3="accent3" accent4="accent4" accent5="accent5" accent6="accent6" hlink="hlink" folHlink="folHlink"/>
  <p:sldLayoutIdLst>
    <p:sldLayoutId id="2147483652" r:id="rId1"/>
    <p:sldLayoutId id="2147483653" r:id="rId2"/>
    <p:sldLayoutId id="2147483654" r:id="rId3"/>
  </p:sldLayoutIdLst>
  <p:hf sldNum="0" hdr="0"/>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de-DE"/>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jpeg"/><Relationship Id="rId1" Type="http://schemas.openxmlformats.org/officeDocument/2006/relationships/slideLayout" Target="../slideLayouts/slideLayout2.xml"/><Relationship Id="rId6" Type="http://schemas.openxmlformats.org/officeDocument/2006/relationships/image" Target="../media/image11.jpg"/><Relationship Id="rId5" Type="http://schemas.openxmlformats.org/officeDocument/2006/relationships/image" Target="../media/image10.JPG"/><Relationship Id="rId4" Type="http://schemas.openxmlformats.org/officeDocument/2006/relationships/image" Target="../media/image9.JPG"/></Relationships>
</file>

<file path=ppt/slides/_rels/slide4.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image" Target="../media/image12.JPG"/><Relationship Id="rId1" Type="http://schemas.openxmlformats.org/officeDocument/2006/relationships/slideLayout" Target="../slideLayouts/slideLayout2.xml"/><Relationship Id="rId5" Type="http://schemas.openxmlformats.org/officeDocument/2006/relationships/image" Target="../media/image15.JPG"/><Relationship Id="rId4" Type="http://schemas.openxmlformats.org/officeDocument/2006/relationships/image" Target="../media/image14.JPG"/></Relationships>
</file>

<file path=ppt/slides/_rels/slide5.xml.rels><?xml version="1.0" encoding="UTF-8" standalone="yes"?>
<Relationships xmlns="http://schemas.openxmlformats.org/package/2006/relationships"><Relationship Id="rId3" Type="http://schemas.openxmlformats.org/officeDocument/2006/relationships/image" Target="../media/image17.jpg"/><Relationship Id="rId2" Type="http://schemas.openxmlformats.org/officeDocument/2006/relationships/image" Target="../media/image16.png"/><Relationship Id="rId1" Type="http://schemas.openxmlformats.org/officeDocument/2006/relationships/slideLayout" Target="../slideLayouts/slideLayout2.xml"/><Relationship Id="rId4" Type="http://schemas.openxmlformats.org/officeDocument/2006/relationships/image" Target="../media/image18.jpg"/></Relationships>
</file>

<file path=ppt/slides/_rels/slide6.xml.rels><?xml version="1.0" encoding="UTF-8" standalone="yes"?>
<Relationships xmlns="http://schemas.openxmlformats.org/package/2006/relationships"><Relationship Id="rId3" Type="http://schemas.openxmlformats.org/officeDocument/2006/relationships/hyperlink" Target="mailto:facilitymanagement@hs-LU.de" TargetMode="External"/><Relationship Id="rId2" Type="http://schemas.openxmlformats.org/officeDocument/2006/relationships/image" Target="../media/image19.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21.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21.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platzhalter 6"/>
          <p:cNvSpPr>
            <a:spLocks noGrp="1"/>
          </p:cNvSpPr>
          <p:nvPr>
            <p:ph type="body" sz="quarter" idx="11"/>
          </p:nvPr>
        </p:nvSpPr>
        <p:spPr>
          <a:xfrm>
            <a:off x="1543051" y="1490500"/>
            <a:ext cx="6715125" cy="1688468"/>
          </a:xfrm>
        </p:spPr>
        <p:txBody>
          <a:bodyPr>
            <a:noAutofit/>
          </a:bodyPr>
          <a:lstStyle/>
          <a:p>
            <a:r>
              <a:rPr lang="de-DE" sz="3600" dirty="0" smtClean="0"/>
              <a:t>Bedienung der Medientechnik</a:t>
            </a:r>
          </a:p>
          <a:p>
            <a:pPr algn="ctr"/>
            <a:r>
              <a:rPr lang="de-DE" sz="3600" dirty="0" smtClean="0"/>
              <a:t>Aula  A 031</a:t>
            </a:r>
          </a:p>
        </p:txBody>
      </p:sp>
      <p:sp>
        <p:nvSpPr>
          <p:cNvPr id="2" name="Textfeld 1"/>
          <p:cNvSpPr txBox="1"/>
          <p:nvPr/>
        </p:nvSpPr>
        <p:spPr>
          <a:xfrm>
            <a:off x="6374868" y="4732402"/>
            <a:ext cx="2769080" cy="261610"/>
          </a:xfrm>
          <a:prstGeom prst="rect">
            <a:avLst/>
          </a:prstGeom>
          <a:noFill/>
        </p:spPr>
        <p:txBody>
          <a:bodyPr wrap="square" rtlCol="0">
            <a:spAutoFit/>
          </a:bodyPr>
          <a:lstStyle/>
          <a:p>
            <a:pPr algn="r"/>
            <a:r>
              <a:rPr lang="de-DE" sz="1100" dirty="0" smtClean="0">
                <a:solidFill>
                  <a:schemeClr val="bg1">
                    <a:lumMod val="50000"/>
                  </a:schemeClr>
                </a:solidFill>
              </a:rPr>
              <a:t>Stand 14.12.2017</a:t>
            </a:r>
            <a:endParaRPr lang="de-DE" sz="1100" dirty="0">
              <a:solidFill>
                <a:schemeClr val="bg1">
                  <a:lumMod val="50000"/>
                </a:schemeClr>
              </a:solidFill>
            </a:endParaRPr>
          </a:p>
        </p:txBody>
      </p:sp>
    </p:spTree>
    <p:extLst>
      <p:ext uri="{BB962C8B-B14F-4D97-AF65-F5344CB8AC3E}">
        <p14:creationId xmlns:p14="http://schemas.microsoft.com/office/powerpoint/2010/main" val="119472726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platzhalter 1"/>
          <p:cNvSpPr>
            <a:spLocks noGrp="1"/>
          </p:cNvSpPr>
          <p:nvPr>
            <p:ph type="body" sz="quarter" idx="11"/>
          </p:nvPr>
        </p:nvSpPr>
        <p:spPr>
          <a:xfrm>
            <a:off x="478137" y="999694"/>
            <a:ext cx="8027509" cy="3309212"/>
          </a:xfrm>
        </p:spPr>
        <p:txBody>
          <a:bodyPr>
            <a:normAutofit fontScale="77500" lnSpcReduction="20000"/>
          </a:bodyPr>
          <a:lstStyle/>
          <a:p>
            <a:r>
              <a:rPr lang="de-DE" dirty="0" smtClean="0"/>
              <a:t>Allgemein</a:t>
            </a:r>
          </a:p>
          <a:p>
            <a:pPr marL="342900" indent="-342900">
              <a:buFont typeface="Arial" panose="020B0604020202020204" pitchFamily="34" charset="0"/>
              <a:buChar char="•"/>
            </a:pPr>
            <a:r>
              <a:rPr lang="de-DE" b="0" dirty="0"/>
              <a:t>Größeres Leinwandformat 16:9  (6,5 m Breite)</a:t>
            </a:r>
          </a:p>
          <a:p>
            <a:pPr marL="342900" indent="-342900">
              <a:buFont typeface="Arial" panose="020B0604020202020204" pitchFamily="34" charset="0"/>
              <a:buChar char="•"/>
            </a:pPr>
            <a:r>
              <a:rPr lang="de-DE" b="0" dirty="0" err="1" smtClean="0"/>
              <a:t>Full</a:t>
            </a:r>
            <a:r>
              <a:rPr lang="de-DE" b="0" dirty="0" smtClean="0"/>
              <a:t> HD Auflösung (1920 x 1080 Pixel)</a:t>
            </a:r>
          </a:p>
          <a:p>
            <a:pPr marL="342900" indent="-342900">
              <a:buFont typeface="Arial" panose="020B0604020202020204" pitchFamily="34" charset="0"/>
              <a:buChar char="•"/>
            </a:pPr>
            <a:r>
              <a:rPr lang="de-DE" b="0" dirty="0" smtClean="0"/>
              <a:t>Helligkeit bis zu 12.000 ANSI </a:t>
            </a:r>
            <a:r>
              <a:rPr lang="de-DE" b="0" dirty="0" err="1" smtClean="0"/>
              <a:t>Lumen</a:t>
            </a:r>
            <a:r>
              <a:rPr lang="de-DE" b="0" dirty="0" smtClean="0"/>
              <a:t> (tageslichttauglich)</a:t>
            </a:r>
          </a:p>
          <a:p>
            <a:pPr marL="342900" indent="-342900">
              <a:buFont typeface="Arial" panose="020B0604020202020204" pitchFamily="34" charset="0"/>
              <a:buChar char="•"/>
            </a:pPr>
            <a:r>
              <a:rPr lang="de-DE" b="0" dirty="0" smtClean="0"/>
              <a:t>Rednerpult (elektr. Höhenverstellbar) mit integrierten Anschlüssen (HDMI/ VGA)</a:t>
            </a:r>
          </a:p>
          <a:p>
            <a:pPr marL="342900" indent="-342900">
              <a:buFont typeface="Arial" panose="020B0604020202020204" pitchFamily="34" charset="0"/>
              <a:buChar char="•"/>
            </a:pPr>
            <a:r>
              <a:rPr lang="de-DE" b="0" dirty="0" smtClean="0"/>
              <a:t>2 stationäre Mikrofone am Pult</a:t>
            </a:r>
          </a:p>
          <a:p>
            <a:pPr marL="342900" indent="-342900">
              <a:buFont typeface="Arial" panose="020B0604020202020204" pitchFamily="34" charset="0"/>
              <a:buChar char="•"/>
            </a:pPr>
            <a:r>
              <a:rPr lang="de-DE" b="0" dirty="0" smtClean="0"/>
              <a:t>4 Handmikros, 2 Headsets  für den mobilen Einsatz</a:t>
            </a:r>
          </a:p>
          <a:p>
            <a:endParaRPr lang="de-DE" b="0" dirty="0" smtClean="0"/>
          </a:p>
          <a:p>
            <a:r>
              <a:rPr lang="de-DE" dirty="0" smtClean="0"/>
              <a:t>Mit Betreuungstechniker weiterhin möglich:</a:t>
            </a:r>
          </a:p>
          <a:p>
            <a:pPr marL="342900" indent="-342900">
              <a:buFont typeface="Arial" panose="020B0604020202020204" pitchFamily="34" charset="0"/>
              <a:buChar char="•"/>
            </a:pPr>
            <a:r>
              <a:rPr lang="de-DE" b="0" dirty="0" smtClean="0"/>
              <a:t>Außenübertragung zum Foyer mit Bild + Ton </a:t>
            </a:r>
          </a:p>
          <a:p>
            <a:pPr marL="342900" indent="-342900">
              <a:buFont typeface="Arial" panose="020B0604020202020204" pitchFamily="34" charset="0"/>
              <a:buChar char="•"/>
            </a:pPr>
            <a:r>
              <a:rPr lang="de-DE" b="0" dirty="0" smtClean="0"/>
              <a:t>Aufzeichnungsmöglichkeit</a:t>
            </a:r>
          </a:p>
          <a:p>
            <a:pPr marL="342900" indent="-342900">
              <a:buFont typeface="Arial" panose="020B0604020202020204" pitchFamily="34" charset="0"/>
              <a:buChar char="•"/>
            </a:pPr>
            <a:r>
              <a:rPr lang="de-DE" b="0" dirty="0" smtClean="0"/>
              <a:t>Bis zu 6 Funk-Sets einsetzbar</a:t>
            </a:r>
          </a:p>
          <a:p>
            <a:pPr marL="342900" indent="-342900">
              <a:buFont typeface="Arial" panose="020B0604020202020204" pitchFamily="34" charset="0"/>
              <a:buChar char="•"/>
            </a:pPr>
            <a:r>
              <a:rPr lang="de-DE" b="0" dirty="0" smtClean="0"/>
              <a:t>Option drahtlose Präsentation über Barco </a:t>
            </a:r>
            <a:r>
              <a:rPr lang="de-DE" b="0" dirty="0" err="1" smtClean="0"/>
              <a:t>ClickShare</a:t>
            </a:r>
            <a:r>
              <a:rPr lang="de-DE" b="0" dirty="0" smtClean="0"/>
              <a:t> </a:t>
            </a:r>
          </a:p>
          <a:p>
            <a:endParaRPr lang="de-DE" dirty="0" smtClean="0"/>
          </a:p>
          <a:p>
            <a:endParaRPr lang="de-DE" dirty="0"/>
          </a:p>
        </p:txBody>
      </p:sp>
      <p:sp>
        <p:nvSpPr>
          <p:cNvPr id="3" name="Titel 2"/>
          <p:cNvSpPr>
            <a:spLocks noGrp="1"/>
          </p:cNvSpPr>
          <p:nvPr>
            <p:ph type="title"/>
          </p:nvPr>
        </p:nvSpPr>
        <p:spPr/>
        <p:txBody>
          <a:bodyPr/>
          <a:lstStyle/>
          <a:p>
            <a:r>
              <a:rPr lang="de-DE" dirty="0" smtClean="0"/>
              <a:t>Neuerungen Medientechnik</a:t>
            </a:r>
            <a:br>
              <a:rPr lang="de-DE" dirty="0" smtClean="0"/>
            </a:br>
            <a:endParaRPr lang="de-DE" sz="1200" b="0" dirty="0"/>
          </a:p>
        </p:txBody>
      </p:sp>
      <p:sp>
        <p:nvSpPr>
          <p:cNvPr id="5" name="Fußzeilenplatzhalter 4"/>
          <p:cNvSpPr>
            <a:spLocks noGrp="1"/>
          </p:cNvSpPr>
          <p:nvPr>
            <p:ph type="ftr" sz="quarter" idx="3"/>
          </p:nvPr>
        </p:nvSpPr>
        <p:spPr/>
        <p:txBody>
          <a:bodyPr/>
          <a:lstStyle/>
          <a:p>
            <a:r>
              <a:rPr lang="de-DE" dirty="0"/>
              <a:t>2</a:t>
            </a:r>
          </a:p>
        </p:txBody>
      </p:sp>
    </p:spTree>
    <p:extLst>
      <p:ext uri="{BB962C8B-B14F-4D97-AF65-F5344CB8AC3E}">
        <p14:creationId xmlns:p14="http://schemas.microsoft.com/office/powerpoint/2010/main" val="1406547761"/>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platzhalter 1"/>
          <p:cNvSpPr>
            <a:spLocks noGrp="1"/>
          </p:cNvSpPr>
          <p:nvPr>
            <p:ph type="body" sz="quarter" idx="11"/>
          </p:nvPr>
        </p:nvSpPr>
        <p:spPr>
          <a:xfrm>
            <a:off x="426382" y="993223"/>
            <a:ext cx="7342043" cy="3872075"/>
          </a:xfrm>
        </p:spPr>
        <p:txBody>
          <a:bodyPr>
            <a:normAutofit fontScale="85000" lnSpcReduction="20000"/>
          </a:bodyPr>
          <a:lstStyle/>
          <a:p>
            <a:r>
              <a:rPr lang="de-DE" dirty="0" smtClean="0"/>
              <a:t>Beleuchtung</a:t>
            </a:r>
          </a:p>
          <a:p>
            <a:pPr marL="342900" indent="-342900">
              <a:buFont typeface="Arial" panose="020B0604020202020204" pitchFamily="34" charset="0"/>
              <a:buChar char="•"/>
            </a:pPr>
            <a:r>
              <a:rPr lang="de-DE" b="0" dirty="0" smtClean="0"/>
              <a:t>Um eine vollständige </a:t>
            </a:r>
            <a:r>
              <a:rPr lang="de-DE" b="0" dirty="0"/>
              <a:t>S</a:t>
            </a:r>
            <a:r>
              <a:rPr lang="de-DE" b="0" dirty="0" smtClean="0"/>
              <a:t>teuerung der Beleuchtung über die Mediensteuerung zu haben, müssen die Lichtschalter (Bühne) aktiviert sein. (</a:t>
            </a:r>
            <a:r>
              <a:rPr lang="de-DE" b="0" dirty="0" smtClean="0">
                <a:solidFill>
                  <a:srgbClr val="00B050"/>
                </a:solidFill>
              </a:rPr>
              <a:t>grünes</a:t>
            </a:r>
            <a:r>
              <a:rPr lang="de-DE" b="0" dirty="0" smtClean="0"/>
              <a:t> Licht)</a:t>
            </a:r>
          </a:p>
          <a:p>
            <a:pPr marL="342900" indent="-342900">
              <a:buFont typeface="Arial" panose="020B0604020202020204" pitchFamily="34" charset="0"/>
              <a:buChar char="•"/>
            </a:pPr>
            <a:r>
              <a:rPr lang="de-DE" b="0" dirty="0" smtClean="0"/>
              <a:t>Es </a:t>
            </a:r>
            <a:r>
              <a:rPr lang="de-DE" b="0" dirty="0"/>
              <a:t>kann bei Bedarf eine zusätzliche  Beleuchtung der Zugangstüren zur Aula sowie der </a:t>
            </a:r>
            <a:r>
              <a:rPr lang="de-DE" b="0" dirty="0" err="1"/>
              <a:t>Foyerwand</a:t>
            </a:r>
            <a:r>
              <a:rPr lang="de-DE" b="0" dirty="0"/>
              <a:t> erfolgen. </a:t>
            </a:r>
            <a:r>
              <a:rPr lang="de-DE" b="0" dirty="0" smtClean="0"/>
              <a:t>Wenden </a:t>
            </a:r>
            <a:r>
              <a:rPr lang="de-DE" b="0" dirty="0"/>
              <a:t>Sie sich dafür bitte an die genannten Ansprechpartner bzw. an das Facility Management. </a:t>
            </a:r>
            <a:endParaRPr lang="de-DE" b="0" dirty="0" smtClean="0"/>
          </a:p>
          <a:p>
            <a:r>
              <a:rPr lang="de-DE" dirty="0"/>
              <a:t>Steuerung über die Tableaus</a:t>
            </a:r>
          </a:p>
          <a:p>
            <a:pPr marL="342900" indent="-342900">
              <a:buFont typeface="Arial" panose="020B0604020202020204" pitchFamily="34" charset="0"/>
              <a:buChar char="•"/>
            </a:pPr>
            <a:r>
              <a:rPr lang="de-DE" b="0" dirty="0"/>
              <a:t>Aktivierte Reiter/ Buttons sind </a:t>
            </a:r>
            <a:r>
              <a:rPr lang="de-DE" b="0" dirty="0" smtClean="0"/>
              <a:t>generell </a:t>
            </a:r>
            <a:r>
              <a:rPr lang="de-DE" b="0" dirty="0" smtClean="0">
                <a:solidFill>
                  <a:srgbClr val="00B0F0"/>
                </a:solidFill>
              </a:rPr>
              <a:t>blau</a:t>
            </a:r>
            <a:r>
              <a:rPr lang="de-DE" b="0" dirty="0" smtClean="0"/>
              <a:t> </a:t>
            </a:r>
            <a:r>
              <a:rPr lang="de-DE" b="0" dirty="0"/>
              <a:t>angelegt.</a:t>
            </a:r>
          </a:p>
          <a:p>
            <a:pPr marL="342900" indent="-342900">
              <a:buFont typeface="Arial" panose="020B0604020202020204" pitchFamily="34" charset="0"/>
              <a:buChar char="•"/>
            </a:pPr>
            <a:r>
              <a:rPr lang="de-DE" b="0" dirty="0"/>
              <a:t>Liegt ein Eingangssignal an, wird dies durch einen 	</a:t>
            </a:r>
            <a:r>
              <a:rPr lang="de-DE" b="0" dirty="0" smtClean="0"/>
              <a:t>		     </a:t>
            </a:r>
            <a:r>
              <a:rPr lang="de-DE" b="0" dirty="0" smtClean="0">
                <a:solidFill>
                  <a:srgbClr val="00B050"/>
                </a:solidFill>
              </a:rPr>
              <a:t>grünen</a:t>
            </a:r>
            <a:r>
              <a:rPr lang="de-DE" b="0" dirty="0" smtClean="0"/>
              <a:t> </a:t>
            </a:r>
            <a:r>
              <a:rPr lang="de-DE" b="0" dirty="0"/>
              <a:t>Punkt auf dem Button </a:t>
            </a:r>
            <a:r>
              <a:rPr lang="de-DE" b="0" dirty="0" smtClean="0"/>
              <a:t>signalisiert.</a:t>
            </a:r>
          </a:p>
          <a:p>
            <a:r>
              <a:rPr lang="de-DE" dirty="0"/>
              <a:t>Nachtschaltung</a:t>
            </a:r>
          </a:p>
          <a:p>
            <a:pPr marL="342900" indent="-342900">
              <a:buFont typeface="Arial" panose="020B0604020202020204" pitchFamily="34" charset="0"/>
              <a:buChar char="•"/>
            </a:pPr>
            <a:r>
              <a:rPr lang="de-DE" b="0" dirty="0"/>
              <a:t>Bei Veranstaltungen welche über 23:00 Uhr hinaus gehen, muss die Nachtabschaltung (unter Reiter Beenden) </a:t>
            </a:r>
            <a:r>
              <a:rPr lang="de-DE" b="0" u="sng" dirty="0"/>
              <a:t>deaktiviert</a:t>
            </a:r>
            <a:r>
              <a:rPr lang="de-DE" b="0" dirty="0"/>
              <a:t> sein. Das System fährt sonst vollständig herunter</a:t>
            </a:r>
            <a:r>
              <a:rPr lang="de-DE" b="0" dirty="0" smtClean="0"/>
              <a:t>! Ansonsten bitte aktivieren.</a:t>
            </a:r>
            <a:endParaRPr lang="de-DE" dirty="0"/>
          </a:p>
          <a:p>
            <a:pPr marL="342900" indent="-342900">
              <a:buFont typeface="Arial" panose="020B0604020202020204" pitchFamily="34" charset="0"/>
              <a:buChar char="•"/>
            </a:pPr>
            <a:endParaRPr lang="de-DE" dirty="0"/>
          </a:p>
          <a:p>
            <a:pPr marL="342900" indent="-342900">
              <a:buFont typeface="Arial" panose="020B0604020202020204" pitchFamily="34" charset="0"/>
              <a:buChar char="•"/>
            </a:pPr>
            <a:endParaRPr lang="de-DE" b="0" dirty="0"/>
          </a:p>
          <a:p>
            <a:pPr marL="342900" indent="-342900">
              <a:buFont typeface="Arial" panose="020B0604020202020204" pitchFamily="34" charset="0"/>
              <a:buChar char="•"/>
            </a:pPr>
            <a:endParaRPr lang="de-DE" dirty="0" smtClean="0"/>
          </a:p>
          <a:p>
            <a:endParaRPr lang="de-DE" dirty="0"/>
          </a:p>
        </p:txBody>
      </p:sp>
      <p:sp>
        <p:nvSpPr>
          <p:cNvPr id="3" name="Titel 2"/>
          <p:cNvSpPr>
            <a:spLocks noGrp="1"/>
          </p:cNvSpPr>
          <p:nvPr>
            <p:ph type="title"/>
          </p:nvPr>
        </p:nvSpPr>
        <p:spPr/>
        <p:txBody>
          <a:bodyPr/>
          <a:lstStyle/>
          <a:p>
            <a:r>
              <a:rPr lang="de-DE" dirty="0" smtClean="0"/>
              <a:t>Allgemein</a:t>
            </a:r>
            <a:br>
              <a:rPr lang="de-DE" dirty="0" smtClean="0"/>
            </a:br>
            <a:endParaRPr lang="de-DE" sz="1200" b="0" dirty="0"/>
          </a:p>
        </p:txBody>
      </p:sp>
      <p:sp>
        <p:nvSpPr>
          <p:cNvPr id="5" name="Fußzeilenplatzhalter 4"/>
          <p:cNvSpPr>
            <a:spLocks noGrp="1"/>
          </p:cNvSpPr>
          <p:nvPr>
            <p:ph type="ftr" sz="quarter" idx="3"/>
          </p:nvPr>
        </p:nvSpPr>
        <p:spPr/>
        <p:txBody>
          <a:bodyPr/>
          <a:lstStyle/>
          <a:p>
            <a:r>
              <a:rPr lang="de-DE" dirty="0"/>
              <a:t>3</a:t>
            </a:r>
          </a:p>
        </p:txBody>
      </p:sp>
      <p:pic>
        <p:nvPicPr>
          <p:cNvPr id="6" name="Picture 4" descr="C:\Users\herbert.stork\Documents\TP-Oberflächen\oberfächen 2\Beenden.jpg"/>
          <p:cNvPicPr>
            <a:picLocks noChangeAspect="1" noChangeArrowheads="1"/>
          </p:cNvPicPr>
          <p:nvPr/>
        </p:nvPicPr>
        <p:blipFill rotWithShape="1">
          <a:blip r:embed="rId2">
            <a:extLst>
              <a:ext uri="{28A0092B-C50C-407E-A947-70E740481C1C}">
                <a14:useLocalDpi xmlns:a14="http://schemas.microsoft.com/office/drawing/2010/main" val="0"/>
              </a:ext>
            </a:extLst>
          </a:blip>
          <a:srcRect l="20513" r="17908"/>
          <a:stretch/>
        </p:blipFill>
        <p:spPr bwMode="auto">
          <a:xfrm>
            <a:off x="7768430" y="3908005"/>
            <a:ext cx="1295198" cy="864803"/>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2" descr="C:\Users\herbert.stork\Documents\Aula umbau\TP-Oberflächen\VERANSTALTUNG_Nutzer_Projektor.jpg"/>
          <p:cNvPicPr>
            <a:picLocks noChangeAspect="1" noChangeArrowheads="1"/>
          </p:cNvPicPr>
          <p:nvPr/>
        </p:nvPicPr>
        <p:blipFill rotWithShape="1">
          <a:blip r:embed="rId3">
            <a:extLst>
              <a:ext uri="{28A0092B-C50C-407E-A947-70E740481C1C}">
                <a14:useLocalDpi xmlns:a14="http://schemas.microsoft.com/office/drawing/2010/main" val="0"/>
              </a:ext>
            </a:extLst>
          </a:blip>
          <a:srcRect l="2218" t="48009" r="82362" b="32533"/>
          <a:stretch/>
        </p:blipFill>
        <p:spPr bwMode="auto">
          <a:xfrm>
            <a:off x="7914932" y="3273955"/>
            <a:ext cx="1064408" cy="629550"/>
          </a:xfrm>
          <a:prstGeom prst="rect">
            <a:avLst/>
          </a:prstGeom>
          <a:noFill/>
          <a:extLst>
            <a:ext uri="{909E8E84-426E-40DD-AFC4-6F175D3DCCD1}">
              <a14:hiddenFill xmlns:a14="http://schemas.microsoft.com/office/drawing/2010/main">
                <a:solidFill>
                  <a:srgbClr val="FFFFFF"/>
                </a:solidFill>
              </a14:hiddenFill>
            </a:ext>
          </a:extLst>
        </p:spPr>
      </p:pic>
      <p:pic>
        <p:nvPicPr>
          <p:cNvPr id="8" name="Grafik 7"/>
          <p:cNvPicPr>
            <a:picLocks noChangeAspect="1"/>
          </p:cNvPicPr>
          <p:nvPr/>
        </p:nvPicPr>
        <p:blipFill rotWithShape="1">
          <a:blip r:embed="rId4">
            <a:extLst>
              <a:ext uri="{28A0092B-C50C-407E-A947-70E740481C1C}">
                <a14:useLocalDpi xmlns:a14="http://schemas.microsoft.com/office/drawing/2010/main" val="0"/>
              </a:ext>
            </a:extLst>
          </a:blip>
          <a:srcRect r="22878"/>
          <a:stretch/>
        </p:blipFill>
        <p:spPr>
          <a:xfrm>
            <a:off x="7860740" y="1932621"/>
            <a:ext cx="1179035" cy="759430"/>
          </a:xfrm>
          <a:prstGeom prst="rect">
            <a:avLst/>
          </a:prstGeom>
        </p:spPr>
      </p:pic>
      <p:pic>
        <p:nvPicPr>
          <p:cNvPr id="9" name="Grafik 8"/>
          <p:cNvPicPr>
            <a:picLocks noChangeAspect="1"/>
          </p:cNvPicPr>
          <p:nvPr/>
        </p:nvPicPr>
        <p:blipFill rotWithShape="1">
          <a:blip r:embed="rId5">
            <a:extLst>
              <a:ext uri="{28A0092B-C50C-407E-A947-70E740481C1C}">
                <a14:useLocalDpi xmlns:a14="http://schemas.microsoft.com/office/drawing/2010/main" val="0"/>
              </a:ext>
            </a:extLst>
          </a:blip>
          <a:srcRect l="16996" t="5760" r="14625" b="19932"/>
          <a:stretch/>
        </p:blipFill>
        <p:spPr>
          <a:xfrm>
            <a:off x="7863842" y="1127787"/>
            <a:ext cx="1175932" cy="718817"/>
          </a:xfrm>
          <a:prstGeom prst="rect">
            <a:avLst/>
          </a:prstGeom>
        </p:spPr>
      </p:pic>
      <p:pic>
        <p:nvPicPr>
          <p:cNvPr id="4" name="Grafik 3"/>
          <p:cNvPicPr>
            <a:picLocks noChangeAspect="1"/>
          </p:cNvPicPr>
          <p:nvPr/>
        </p:nvPicPr>
        <p:blipFill rotWithShape="1">
          <a:blip r:embed="rId6">
            <a:extLst>
              <a:ext uri="{28A0092B-C50C-407E-A947-70E740481C1C}">
                <a14:useLocalDpi xmlns:a14="http://schemas.microsoft.com/office/drawing/2010/main" val="0"/>
              </a:ext>
            </a:extLst>
          </a:blip>
          <a:srcRect t="10623" b="-1"/>
          <a:stretch/>
        </p:blipFill>
        <p:spPr>
          <a:xfrm>
            <a:off x="7954719" y="2869420"/>
            <a:ext cx="992221" cy="243260"/>
          </a:xfrm>
          <a:prstGeom prst="rect">
            <a:avLst/>
          </a:prstGeom>
        </p:spPr>
      </p:pic>
    </p:spTree>
    <p:extLst>
      <p:ext uri="{BB962C8B-B14F-4D97-AF65-F5344CB8AC3E}">
        <p14:creationId xmlns:p14="http://schemas.microsoft.com/office/powerpoint/2010/main" val="930071397"/>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platzhalter 1"/>
          <p:cNvSpPr>
            <a:spLocks noGrp="1"/>
          </p:cNvSpPr>
          <p:nvPr>
            <p:ph type="body" sz="quarter" idx="11"/>
          </p:nvPr>
        </p:nvSpPr>
        <p:spPr>
          <a:xfrm>
            <a:off x="538520" y="1025427"/>
            <a:ext cx="6719531" cy="3889473"/>
          </a:xfrm>
        </p:spPr>
        <p:txBody>
          <a:bodyPr>
            <a:normAutofit fontScale="92500" lnSpcReduction="20000"/>
          </a:bodyPr>
          <a:lstStyle/>
          <a:p>
            <a:r>
              <a:rPr lang="de-DE" dirty="0" smtClean="0"/>
              <a:t>Rednerpult</a:t>
            </a:r>
          </a:p>
          <a:p>
            <a:pPr marL="342900" indent="-342900">
              <a:buFont typeface="Arial" panose="020B0604020202020204" pitchFamily="34" charset="0"/>
              <a:buChar char="•"/>
            </a:pPr>
            <a:r>
              <a:rPr lang="de-DE" b="0" dirty="0" smtClean="0"/>
              <a:t>Stellen Sie an der Oberseite des Pultes mit Hilfe der Pfeiltasten die Körpergröße des Redners ein. Dies ist für eine optimale Verständlichkeit (Mikrofonabstand) erforderlich.</a:t>
            </a:r>
          </a:p>
          <a:p>
            <a:pPr marL="342900" indent="-342900">
              <a:buFont typeface="Arial" panose="020B0604020202020204" pitchFamily="34" charset="0"/>
              <a:buChar char="•"/>
            </a:pPr>
            <a:r>
              <a:rPr lang="de-DE" b="0" dirty="0" smtClean="0"/>
              <a:t>Die Beleuchtung des Hochschullogos an der Vorderseite des Rednerpult kann bei Bedarf eingeschaltet werden. Öffnen Sie dazu die hintere Klappe des Pultes, an der rechten Seite befindet sich eine Fernbedienung. Mit dem schwarzen Knopf schalten Sie die Beleuchtung ein, am roten schalten Sie diese aus.</a:t>
            </a:r>
          </a:p>
          <a:p>
            <a:pPr marL="342900" indent="-342900">
              <a:buFont typeface="Arial" panose="020B0604020202020204" pitchFamily="34" charset="0"/>
              <a:buChar char="•"/>
            </a:pPr>
            <a:r>
              <a:rPr lang="de-DE" b="0" dirty="0" smtClean="0"/>
              <a:t>An der rechten Seite des Pultes kann eine Laptop-ablage herausgezogen werden. Hier befinden sich auch die Anschlusskabel sowie ein Stromauslass.</a:t>
            </a:r>
          </a:p>
        </p:txBody>
      </p:sp>
      <p:sp>
        <p:nvSpPr>
          <p:cNvPr id="3" name="Titel 2"/>
          <p:cNvSpPr>
            <a:spLocks noGrp="1"/>
          </p:cNvSpPr>
          <p:nvPr>
            <p:ph type="title"/>
          </p:nvPr>
        </p:nvSpPr>
        <p:spPr/>
        <p:txBody>
          <a:bodyPr/>
          <a:lstStyle/>
          <a:p>
            <a:r>
              <a:rPr lang="de-DE" dirty="0" smtClean="0"/>
              <a:t>Allgemein</a:t>
            </a:r>
            <a:br>
              <a:rPr lang="de-DE" dirty="0" smtClean="0"/>
            </a:br>
            <a:endParaRPr lang="de-DE" sz="1200" b="0" dirty="0"/>
          </a:p>
        </p:txBody>
      </p:sp>
      <p:sp>
        <p:nvSpPr>
          <p:cNvPr id="5" name="Fußzeilenplatzhalter 4"/>
          <p:cNvSpPr>
            <a:spLocks noGrp="1"/>
          </p:cNvSpPr>
          <p:nvPr>
            <p:ph type="ftr" sz="quarter" idx="3"/>
          </p:nvPr>
        </p:nvSpPr>
        <p:spPr/>
        <p:txBody>
          <a:bodyPr/>
          <a:lstStyle/>
          <a:p>
            <a:r>
              <a:rPr lang="de-DE" dirty="0"/>
              <a:t>4</a:t>
            </a:r>
          </a:p>
        </p:txBody>
      </p:sp>
      <p:pic>
        <p:nvPicPr>
          <p:cNvPr id="6" name="Grafik 5"/>
          <p:cNvPicPr>
            <a:picLocks noChangeAspect="1"/>
          </p:cNvPicPr>
          <p:nvPr/>
        </p:nvPicPr>
        <p:blipFill rotWithShape="1">
          <a:blip r:embed="rId2">
            <a:extLst>
              <a:ext uri="{28A0092B-C50C-407E-A947-70E740481C1C}">
                <a14:useLocalDpi xmlns:a14="http://schemas.microsoft.com/office/drawing/2010/main" val="0"/>
              </a:ext>
            </a:extLst>
          </a:blip>
          <a:srcRect l="6102" t="29346" r="3167" b="15124"/>
          <a:stretch/>
        </p:blipFill>
        <p:spPr>
          <a:xfrm rot="-60000">
            <a:off x="7264564" y="1413362"/>
            <a:ext cx="1657736" cy="570702"/>
          </a:xfrm>
          <a:prstGeom prst="rect">
            <a:avLst/>
          </a:prstGeom>
        </p:spPr>
      </p:pic>
      <p:pic>
        <p:nvPicPr>
          <p:cNvPr id="7" name="Grafik 6"/>
          <p:cNvPicPr>
            <a:picLocks noChangeAspect="1"/>
          </p:cNvPicPr>
          <p:nvPr/>
        </p:nvPicPr>
        <p:blipFill rotWithShape="1">
          <a:blip r:embed="rId3">
            <a:extLst>
              <a:ext uri="{28A0092B-C50C-407E-A947-70E740481C1C}">
                <a14:useLocalDpi xmlns:a14="http://schemas.microsoft.com/office/drawing/2010/main" val="0"/>
              </a:ext>
            </a:extLst>
          </a:blip>
          <a:srcRect t="7028" b="31582"/>
          <a:stretch/>
        </p:blipFill>
        <p:spPr>
          <a:xfrm rot="5400000">
            <a:off x="7830727" y="2591533"/>
            <a:ext cx="1360792" cy="835382"/>
          </a:xfrm>
          <a:prstGeom prst="rect">
            <a:avLst/>
          </a:prstGeom>
        </p:spPr>
      </p:pic>
      <p:pic>
        <p:nvPicPr>
          <p:cNvPr id="8" name="Grafik 7"/>
          <p:cNvPicPr>
            <a:picLocks noChangeAspect="1"/>
          </p:cNvPicPr>
          <p:nvPr/>
        </p:nvPicPr>
        <p:blipFill rotWithShape="1">
          <a:blip r:embed="rId4">
            <a:extLst>
              <a:ext uri="{28A0092B-C50C-407E-A947-70E740481C1C}">
                <a14:useLocalDpi xmlns:a14="http://schemas.microsoft.com/office/drawing/2010/main" val="0"/>
              </a:ext>
            </a:extLst>
          </a:blip>
          <a:srcRect l="18381" t="8184" r="5310" b="22799"/>
          <a:stretch/>
        </p:blipFill>
        <p:spPr>
          <a:xfrm rot="5400000">
            <a:off x="7221080" y="2630433"/>
            <a:ext cx="773656" cy="699715"/>
          </a:xfrm>
          <a:prstGeom prst="rect">
            <a:avLst/>
          </a:prstGeom>
        </p:spPr>
      </p:pic>
      <p:sp>
        <p:nvSpPr>
          <p:cNvPr id="9" name="Rechteck 8"/>
          <p:cNvSpPr/>
          <p:nvPr/>
        </p:nvSpPr>
        <p:spPr>
          <a:xfrm>
            <a:off x="7567592" y="2693550"/>
            <a:ext cx="289629" cy="121024"/>
          </a:xfrm>
          <a:prstGeom prst="rect">
            <a:avLst/>
          </a:prstGeom>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de-DE"/>
          </a:p>
        </p:txBody>
      </p:sp>
      <p:pic>
        <p:nvPicPr>
          <p:cNvPr id="11" name="Grafik 10"/>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258050" y="3951416"/>
            <a:ext cx="1670764" cy="939805"/>
          </a:xfrm>
          <a:prstGeom prst="rect">
            <a:avLst/>
          </a:prstGeom>
        </p:spPr>
      </p:pic>
    </p:spTree>
    <p:extLst>
      <p:ext uri="{BB962C8B-B14F-4D97-AF65-F5344CB8AC3E}">
        <p14:creationId xmlns:p14="http://schemas.microsoft.com/office/powerpoint/2010/main" val="3063309456"/>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itel 10"/>
          <p:cNvSpPr>
            <a:spLocks noGrp="1"/>
          </p:cNvSpPr>
          <p:nvPr>
            <p:ph type="title"/>
          </p:nvPr>
        </p:nvSpPr>
        <p:spPr>
          <a:xfrm>
            <a:off x="457201" y="307073"/>
            <a:ext cx="4985189" cy="397517"/>
          </a:xfrm>
        </p:spPr>
        <p:txBody>
          <a:bodyPr/>
          <a:lstStyle/>
          <a:p>
            <a:r>
              <a:rPr lang="de-DE" dirty="0" smtClean="0"/>
              <a:t>Anschluss</a:t>
            </a:r>
            <a:br>
              <a:rPr lang="de-DE" dirty="0" smtClean="0"/>
            </a:br>
            <a:r>
              <a:rPr lang="de-DE" b="0" dirty="0" smtClean="0"/>
              <a:t>  </a:t>
            </a:r>
            <a:endParaRPr lang="de-DE" b="0" dirty="0"/>
          </a:p>
        </p:txBody>
      </p:sp>
      <p:sp>
        <p:nvSpPr>
          <p:cNvPr id="3" name="Fußzeilenplatzhalter 2"/>
          <p:cNvSpPr>
            <a:spLocks noGrp="1"/>
          </p:cNvSpPr>
          <p:nvPr>
            <p:ph type="ftr" sz="quarter" idx="3"/>
          </p:nvPr>
        </p:nvSpPr>
        <p:spPr/>
        <p:txBody>
          <a:bodyPr/>
          <a:lstStyle/>
          <a:p>
            <a:r>
              <a:rPr lang="de-DE" dirty="0"/>
              <a:t>5</a:t>
            </a:r>
          </a:p>
        </p:txBody>
      </p:sp>
      <p:sp>
        <p:nvSpPr>
          <p:cNvPr id="12" name="Textfeld 11"/>
          <p:cNvSpPr txBox="1"/>
          <p:nvPr/>
        </p:nvSpPr>
        <p:spPr>
          <a:xfrm>
            <a:off x="277663" y="1002575"/>
            <a:ext cx="8409137" cy="2308324"/>
          </a:xfrm>
          <a:prstGeom prst="rect">
            <a:avLst/>
          </a:prstGeom>
          <a:noFill/>
        </p:spPr>
        <p:txBody>
          <a:bodyPr wrap="square" rtlCol="0">
            <a:spAutoFit/>
          </a:bodyPr>
          <a:lstStyle/>
          <a:p>
            <a:pPr marL="342900" indent="-342900">
              <a:buAutoNum type="arabicPeriod"/>
            </a:pPr>
            <a:r>
              <a:rPr lang="de-DE" b="1" dirty="0" smtClean="0"/>
              <a:t>Rechner hochfahren und am Rednerpult über HDMI 	       oder VGA	       anschließen. </a:t>
            </a:r>
            <a:r>
              <a:rPr lang="de-DE" dirty="0" smtClean="0"/>
              <a:t>(HDMI unterstützt Audiosignale, bei VGA muss zusätzlich der 3,5 mm Klinkenstecker am Audioausgang angeschlossen werden) </a:t>
            </a:r>
          </a:p>
          <a:p>
            <a:pPr marL="342900" indent="-342900">
              <a:buAutoNum type="arabicPeriod"/>
            </a:pPr>
            <a:endParaRPr lang="de-DE" dirty="0" smtClean="0"/>
          </a:p>
          <a:p>
            <a:r>
              <a:rPr lang="de-DE" b="1" dirty="0" smtClean="0"/>
              <a:t>2. Bildausgang am Rechner aktivieren. </a:t>
            </a:r>
            <a:r>
              <a:rPr lang="de-DE" dirty="0" smtClean="0"/>
              <a:t>(Taste Windows      + P) Wählen Sie hier je nach Bedarf ‘‘doppelt‘‘, ‘‘erweitert‘‘ oder ‘‘nur Projektor‘‘.</a:t>
            </a:r>
          </a:p>
          <a:p>
            <a:endParaRPr lang="de-DE" dirty="0" smtClean="0"/>
          </a:p>
          <a:p>
            <a:r>
              <a:rPr lang="de-DE" b="1" dirty="0" smtClean="0"/>
              <a:t>3. Medientechnik am Tableau an der Ostwand anschalten.</a:t>
            </a:r>
          </a:p>
        </p:txBody>
      </p:sp>
      <p:pic>
        <p:nvPicPr>
          <p:cNvPr id="6" name="Grafik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556495" y="1877543"/>
            <a:ext cx="252412" cy="189309"/>
          </a:xfrm>
          <a:prstGeom prst="rect">
            <a:avLst/>
          </a:prstGeom>
        </p:spPr>
      </p:pic>
      <p:pic>
        <p:nvPicPr>
          <p:cNvPr id="4" name="Grafik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641231" y="1030693"/>
            <a:ext cx="499865" cy="217314"/>
          </a:xfrm>
          <a:prstGeom prst="rect">
            <a:avLst/>
          </a:prstGeom>
        </p:spPr>
      </p:pic>
      <p:pic>
        <p:nvPicPr>
          <p:cNvPr id="5" name="Grafik 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206749" y="1033809"/>
            <a:ext cx="532714" cy="243353"/>
          </a:xfrm>
          <a:prstGeom prst="rect">
            <a:avLst/>
          </a:prstGeom>
        </p:spPr>
      </p:pic>
    </p:spTree>
    <p:extLst>
      <p:ext uri="{BB962C8B-B14F-4D97-AF65-F5344CB8AC3E}">
        <p14:creationId xmlns:p14="http://schemas.microsoft.com/office/powerpoint/2010/main" val="335433755"/>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itel 10"/>
          <p:cNvSpPr>
            <a:spLocks noGrp="1"/>
          </p:cNvSpPr>
          <p:nvPr>
            <p:ph type="title"/>
          </p:nvPr>
        </p:nvSpPr>
        <p:spPr>
          <a:xfrm>
            <a:off x="443907" y="307073"/>
            <a:ext cx="3984044" cy="397517"/>
          </a:xfrm>
        </p:spPr>
        <p:txBody>
          <a:bodyPr/>
          <a:lstStyle/>
          <a:p>
            <a:r>
              <a:rPr lang="de-DE" dirty="0" smtClean="0"/>
              <a:t>Die Auswahl der Betriebsart</a:t>
            </a:r>
            <a:endParaRPr lang="de-DE" dirty="0"/>
          </a:p>
        </p:txBody>
      </p:sp>
      <p:sp>
        <p:nvSpPr>
          <p:cNvPr id="3" name="Fußzeilenplatzhalter 2"/>
          <p:cNvSpPr>
            <a:spLocks noGrp="1"/>
          </p:cNvSpPr>
          <p:nvPr>
            <p:ph type="ftr" sz="quarter" idx="3"/>
          </p:nvPr>
        </p:nvSpPr>
        <p:spPr/>
        <p:txBody>
          <a:bodyPr/>
          <a:lstStyle/>
          <a:p>
            <a:r>
              <a:rPr lang="de-DE" dirty="0"/>
              <a:t>6</a:t>
            </a:r>
          </a:p>
        </p:txBody>
      </p:sp>
      <p:pic>
        <p:nvPicPr>
          <p:cNvPr id="1026" name="Picture 2" descr="C:\Users\herbert.stork\Pictures\aula\STARTSEITE.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097319" y="870658"/>
            <a:ext cx="2488631" cy="985814"/>
          </a:xfrm>
          <a:prstGeom prst="rect">
            <a:avLst/>
          </a:prstGeom>
          <a:noFill/>
          <a:effectLst>
            <a:innerShdw blurRad="114300">
              <a:prstClr val="black"/>
            </a:innerShdw>
          </a:effectLst>
          <a:extLst>
            <a:ext uri="{909E8E84-426E-40DD-AFC4-6F175D3DCCD1}">
              <a14:hiddenFill xmlns:a14="http://schemas.microsoft.com/office/drawing/2010/main">
                <a:solidFill>
                  <a:srgbClr val="FFFFFF"/>
                </a:solidFill>
              </a14:hiddenFill>
            </a:ext>
          </a:extLst>
        </p:spPr>
      </p:pic>
      <p:sp>
        <p:nvSpPr>
          <p:cNvPr id="4" name="Textfeld 3"/>
          <p:cNvSpPr txBox="1"/>
          <p:nvPr/>
        </p:nvSpPr>
        <p:spPr>
          <a:xfrm>
            <a:off x="115869" y="1856472"/>
            <a:ext cx="3981450" cy="2215991"/>
          </a:xfrm>
          <a:prstGeom prst="rect">
            <a:avLst/>
          </a:prstGeom>
          <a:noFill/>
        </p:spPr>
        <p:txBody>
          <a:bodyPr wrap="square" rtlCol="0">
            <a:spAutoFit/>
          </a:bodyPr>
          <a:lstStyle/>
          <a:p>
            <a:r>
              <a:rPr lang="de-DE" b="1" u="sng" dirty="0" smtClean="0"/>
              <a:t>I. Vorlesung:</a:t>
            </a:r>
            <a:r>
              <a:rPr lang="de-DE" b="1" dirty="0" smtClean="0"/>
              <a:t>	</a:t>
            </a:r>
            <a:r>
              <a:rPr lang="de-DE" dirty="0" smtClean="0"/>
              <a:t>z.B. Seminar-, Vorlesungs- 			und 	Hörsaalbetrieb</a:t>
            </a:r>
          </a:p>
          <a:p>
            <a:r>
              <a:rPr lang="de-DE" dirty="0" smtClean="0"/>
              <a:t>			(Beschreibung S. 7-11)</a:t>
            </a:r>
            <a:endParaRPr lang="de-DE" dirty="0"/>
          </a:p>
          <a:p>
            <a:endParaRPr lang="de-DE" dirty="0" smtClean="0"/>
          </a:p>
          <a:p>
            <a:endParaRPr lang="de-DE" dirty="0"/>
          </a:p>
          <a:p>
            <a:r>
              <a:rPr lang="de-DE" sz="1600" b="1" dirty="0" smtClean="0"/>
              <a:t>Hinweis:</a:t>
            </a:r>
            <a:r>
              <a:rPr lang="de-DE" sz="1600" dirty="0"/>
              <a:t>	</a:t>
            </a:r>
            <a:r>
              <a:rPr lang="de-DE" sz="1600" i="1" dirty="0" smtClean="0"/>
              <a:t>Intuitiv bedienbar, keine 				technische Unterstützung 				notwendig</a:t>
            </a:r>
          </a:p>
        </p:txBody>
      </p:sp>
      <p:sp>
        <p:nvSpPr>
          <p:cNvPr id="8" name="Textfeld 7"/>
          <p:cNvSpPr txBox="1"/>
          <p:nvPr/>
        </p:nvSpPr>
        <p:spPr>
          <a:xfrm>
            <a:off x="0" y="890332"/>
            <a:ext cx="6793765" cy="369332"/>
          </a:xfrm>
          <a:prstGeom prst="rect">
            <a:avLst/>
          </a:prstGeom>
          <a:noFill/>
        </p:spPr>
        <p:txBody>
          <a:bodyPr wrap="square" rtlCol="0">
            <a:spAutoFit/>
          </a:bodyPr>
          <a:lstStyle/>
          <a:p>
            <a:r>
              <a:rPr lang="de-DE" b="1" dirty="0" smtClean="0"/>
              <a:t>5. Bitte wählen Sie die Betriebsart aus:</a:t>
            </a:r>
            <a:endParaRPr lang="de-DE" b="1" dirty="0"/>
          </a:p>
        </p:txBody>
      </p:sp>
      <p:sp>
        <p:nvSpPr>
          <p:cNvPr id="13" name="Textfeld 12"/>
          <p:cNvSpPr txBox="1"/>
          <p:nvPr/>
        </p:nvSpPr>
        <p:spPr>
          <a:xfrm>
            <a:off x="4273385" y="1777564"/>
            <a:ext cx="6342724" cy="3200876"/>
          </a:xfrm>
          <a:prstGeom prst="rect">
            <a:avLst/>
          </a:prstGeom>
          <a:noFill/>
        </p:spPr>
        <p:txBody>
          <a:bodyPr wrap="square" rtlCol="0">
            <a:spAutoFit/>
          </a:bodyPr>
          <a:lstStyle/>
          <a:p>
            <a:r>
              <a:rPr lang="de-DE" b="1" u="sng" dirty="0" smtClean="0"/>
              <a:t>II. Veranstaltung:</a:t>
            </a:r>
            <a:r>
              <a:rPr lang="de-DE" b="1" dirty="0" smtClean="0"/>
              <a:t>	</a:t>
            </a:r>
            <a:r>
              <a:rPr lang="de-DE" dirty="0" smtClean="0"/>
              <a:t>z.B. Vorträge, </a:t>
            </a:r>
            <a:r>
              <a:rPr lang="de-DE" dirty="0" err="1" smtClean="0"/>
              <a:t>Abendver</a:t>
            </a:r>
            <a:r>
              <a:rPr lang="de-DE" dirty="0" smtClean="0"/>
              <a:t>-</a:t>
            </a:r>
          </a:p>
          <a:p>
            <a:r>
              <a:rPr lang="de-DE" dirty="0"/>
              <a:t>	</a:t>
            </a:r>
            <a:r>
              <a:rPr lang="de-DE" dirty="0" smtClean="0"/>
              <a:t>			</a:t>
            </a:r>
            <a:r>
              <a:rPr lang="de-DE" dirty="0" err="1" smtClean="0"/>
              <a:t>anstaltungen</a:t>
            </a:r>
            <a:r>
              <a:rPr lang="de-DE" dirty="0" smtClean="0"/>
              <a:t>, 	Podiums-</a:t>
            </a:r>
          </a:p>
          <a:p>
            <a:r>
              <a:rPr lang="de-DE" dirty="0"/>
              <a:t>	</a:t>
            </a:r>
            <a:r>
              <a:rPr lang="de-DE" dirty="0" smtClean="0"/>
              <a:t>			</a:t>
            </a:r>
            <a:r>
              <a:rPr lang="de-DE" dirty="0" err="1" smtClean="0"/>
              <a:t>diskussionen</a:t>
            </a:r>
            <a:r>
              <a:rPr lang="de-DE" dirty="0" smtClean="0"/>
              <a:t>, 	Aufzeichnungen</a:t>
            </a:r>
          </a:p>
          <a:p>
            <a:r>
              <a:rPr lang="de-DE" dirty="0"/>
              <a:t>	</a:t>
            </a:r>
            <a:r>
              <a:rPr lang="de-DE" dirty="0" smtClean="0"/>
              <a:t>			(Beschreibung S. 12-19)</a:t>
            </a:r>
          </a:p>
          <a:p>
            <a:endParaRPr lang="de-DE" dirty="0"/>
          </a:p>
          <a:p>
            <a:r>
              <a:rPr lang="de-DE" sz="1600" b="1" i="1" dirty="0" smtClean="0"/>
              <a:t>Hinweis:</a:t>
            </a:r>
            <a:r>
              <a:rPr lang="de-DE" sz="1600" dirty="0"/>
              <a:t>	</a:t>
            </a:r>
            <a:r>
              <a:rPr lang="de-DE" sz="1600" i="1" u="sng" dirty="0"/>
              <a:t>T</a:t>
            </a:r>
            <a:r>
              <a:rPr lang="de-DE" sz="1600" i="1" u="sng" dirty="0" smtClean="0"/>
              <a:t>echnische Unterstützung notwendig </a:t>
            </a:r>
          </a:p>
          <a:p>
            <a:r>
              <a:rPr lang="de-DE" sz="1600" i="1" u="sng" dirty="0" smtClean="0"/>
              <a:t>bzw. empfehlenswert!</a:t>
            </a:r>
            <a:r>
              <a:rPr lang="de-DE" sz="1600" i="1" dirty="0" smtClean="0"/>
              <a:t> Bitte wenden Sie sich an: 	</a:t>
            </a:r>
          </a:p>
          <a:p>
            <a:endParaRPr lang="de-DE" sz="1600" i="1" dirty="0"/>
          </a:p>
          <a:p>
            <a:r>
              <a:rPr lang="de-DE" sz="1600" i="1" dirty="0" smtClean="0">
                <a:hlinkClick r:id="rId3"/>
              </a:rPr>
              <a:t>facilitymanagement@hs-LU.de</a:t>
            </a:r>
            <a:r>
              <a:rPr lang="de-DE" sz="1600" i="1" dirty="0"/>
              <a:t> </a:t>
            </a:r>
            <a:r>
              <a:rPr lang="de-DE" sz="1600" i="1" dirty="0" smtClean="0"/>
              <a:t>oder Fon: 0621-5203-333 				</a:t>
            </a:r>
          </a:p>
          <a:p>
            <a:r>
              <a:rPr lang="de-DE" sz="1600" i="1" dirty="0" smtClean="0"/>
              <a:t>Ansprechpartner: </a:t>
            </a:r>
          </a:p>
          <a:p>
            <a:r>
              <a:rPr lang="de-DE" sz="1600" i="1" dirty="0" smtClean="0"/>
              <a:t>Herr Heidemann, Herr Stork, Herr </a:t>
            </a:r>
            <a:r>
              <a:rPr lang="de-DE" sz="1600" i="1" dirty="0" err="1" smtClean="0"/>
              <a:t>Disqué</a:t>
            </a:r>
            <a:r>
              <a:rPr lang="de-DE" sz="1600" i="1" dirty="0" smtClean="0"/>
              <a:t> (RZ)</a:t>
            </a:r>
          </a:p>
        </p:txBody>
      </p:sp>
    </p:spTree>
    <p:extLst>
      <p:ext uri="{BB962C8B-B14F-4D97-AF65-F5344CB8AC3E}">
        <p14:creationId xmlns:p14="http://schemas.microsoft.com/office/powerpoint/2010/main" val="3455585408"/>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itel 10"/>
          <p:cNvSpPr>
            <a:spLocks noGrp="1"/>
          </p:cNvSpPr>
          <p:nvPr>
            <p:ph type="title"/>
          </p:nvPr>
        </p:nvSpPr>
        <p:spPr>
          <a:xfrm>
            <a:off x="443907" y="307073"/>
            <a:ext cx="3984044" cy="397517"/>
          </a:xfrm>
        </p:spPr>
        <p:txBody>
          <a:bodyPr/>
          <a:lstStyle/>
          <a:p>
            <a:r>
              <a:rPr lang="de-DE" dirty="0" smtClean="0"/>
              <a:t>Start</a:t>
            </a:r>
            <a:endParaRPr lang="de-DE" dirty="0"/>
          </a:p>
        </p:txBody>
      </p:sp>
      <p:sp>
        <p:nvSpPr>
          <p:cNvPr id="3" name="Fußzeilenplatzhalter 2"/>
          <p:cNvSpPr>
            <a:spLocks noGrp="1"/>
          </p:cNvSpPr>
          <p:nvPr>
            <p:ph type="ftr" sz="quarter" idx="3"/>
          </p:nvPr>
        </p:nvSpPr>
        <p:spPr/>
        <p:txBody>
          <a:bodyPr/>
          <a:lstStyle/>
          <a:p>
            <a:r>
              <a:rPr lang="de-DE" dirty="0"/>
              <a:t>7</a:t>
            </a:r>
          </a:p>
        </p:txBody>
      </p:sp>
      <p:pic>
        <p:nvPicPr>
          <p:cNvPr id="1030" name="Picture 6" descr="C:\Users\herbert.stork\Pictures\aula\WARTEN.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620724" y="1243983"/>
            <a:ext cx="3570883" cy="1449604"/>
          </a:xfrm>
          <a:prstGeom prst="rect">
            <a:avLst/>
          </a:prstGeom>
          <a:noFill/>
          <a:effectLst>
            <a:innerShdw blurRad="114300">
              <a:prstClr val="black"/>
            </a:innerShdw>
          </a:effectLst>
          <a:extLst>
            <a:ext uri="{909E8E84-426E-40DD-AFC4-6F175D3DCCD1}">
              <a14:hiddenFill xmlns:a14="http://schemas.microsoft.com/office/drawing/2010/main">
                <a:solidFill>
                  <a:srgbClr val="FFFFFF"/>
                </a:solidFill>
              </a14:hiddenFill>
            </a:ext>
          </a:extLst>
        </p:spPr>
      </p:pic>
      <p:sp>
        <p:nvSpPr>
          <p:cNvPr id="4" name="Textfeld 3"/>
          <p:cNvSpPr txBox="1"/>
          <p:nvPr/>
        </p:nvSpPr>
        <p:spPr>
          <a:xfrm>
            <a:off x="443907" y="2558177"/>
            <a:ext cx="8271468" cy="2585323"/>
          </a:xfrm>
          <a:prstGeom prst="rect">
            <a:avLst/>
          </a:prstGeom>
          <a:noFill/>
        </p:spPr>
        <p:txBody>
          <a:bodyPr wrap="square" rtlCol="0">
            <a:spAutoFit/>
          </a:bodyPr>
          <a:lstStyle/>
          <a:p>
            <a:endParaRPr lang="de-DE" dirty="0"/>
          </a:p>
          <a:p>
            <a:pPr marL="285750" indent="-285750">
              <a:buFont typeface="Arial" panose="020B0604020202020204" pitchFamily="34" charset="0"/>
              <a:buChar char="•"/>
            </a:pPr>
            <a:r>
              <a:rPr lang="de-DE" dirty="0" smtClean="0"/>
              <a:t>Das </a:t>
            </a:r>
            <a:r>
              <a:rPr lang="de-DE" dirty="0"/>
              <a:t>S</a:t>
            </a:r>
            <a:r>
              <a:rPr lang="de-DE" dirty="0" smtClean="0"/>
              <a:t>ystem startet </a:t>
            </a:r>
            <a:r>
              <a:rPr lang="de-DE" dirty="0"/>
              <a:t>und</a:t>
            </a:r>
            <a:r>
              <a:rPr lang="de-DE" dirty="0" smtClean="0"/>
              <a:t> ist spätestens nach </a:t>
            </a:r>
            <a:r>
              <a:rPr lang="de-DE" b="1" i="1" dirty="0" smtClean="0"/>
              <a:t>90 Sek</a:t>
            </a:r>
            <a:r>
              <a:rPr lang="de-DE" dirty="0" smtClean="0"/>
              <a:t>.  einsatzbereit. 			</a:t>
            </a:r>
            <a:endParaRPr lang="de-DE" dirty="0"/>
          </a:p>
          <a:p>
            <a:r>
              <a:rPr lang="de-DE" i="1" dirty="0" smtClean="0">
                <a:solidFill>
                  <a:srgbClr val="FF0000"/>
                </a:solidFill>
              </a:rPr>
              <a:t>Bitte zwischenzeitlich keine weiteren Befehle am </a:t>
            </a:r>
            <a:r>
              <a:rPr lang="de-DE" i="1" dirty="0" err="1" smtClean="0">
                <a:solidFill>
                  <a:srgbClr val="FF0000"/>
                </a:solidFill>
              </a:rPr>
              <a:t>Touchpanel</a:t>
            </a:r>
            <a:r>
              <a:rPr lang="de-DE" i="1" dirty="0" smtClean="0">
                <a:solidFill>
                  <a:srgbClr val="FF0000"/>
                </a:solidFill>
              </a:rPr>
              <a:t> geben, dies kann zu Systemabstürzen (Neustart notwendig) führen! </a:t>
            </a:r>
          </a:p>
          <a:p>
            <a:pPr marL="285750" indent="-285750">
              <a:buFont typeface="Arial" panose="020B0604020202020204" pitchFamily="34" charset="0"/>
              <a:buChar char="•"/>
            </a:pPr>
            <a:r>
              <a:rPr lang="de-DE" dirty="0" smtClean="0"/>
              <a:t>Die Mikrofone sind  nach 45 Sek. betriebsbereit.</a:t>
            </a:r>
          </a:p>
          <a:p>
            <a:pPr marL="285750" indent="-285750">
              <a:buFont typeface="Arial" panose="020B0604020202020204" pitchFamily="34" charset="0"/>
              <a:buChar char="•"/>
            </a:pPr>
            <a:r>
              <a:rPr lang="de-DE" dirty="0" smtClean="0"/>
              <a:t>Die Raumbeleuchtung geht auf Projektionsmodus.</a:t>
            </a:r>
          </a:p>
          <a:p>
            <a:pPr marL="285750" indent="-285750">
              <a:buFont typeface="Arial" panose="020B0604020202020204" pitchFamily="34" charset="0"/>
              <a:buChar char="•"/>
            </a:pPr>
            <a:r>
              <a:rPr lang="de-DE" dirty="0" smtClean="0"/>
              <a:t>Bei Betriebsart ‘‘Vorlesung‘‘ wird </a:t>
            </a:r>
            <a:r>
              <a:rPr lang="de-DE" dirty="0"/>
              <a:t>a</a:t>
            </a:r>
            <a:r>
              <a:rPr lang="de-DE" dirty="0" smtClean="0"/>
              <a:t>utomatisch das </a:t>
            </a:r>
            <a:r>
              <a:rPr lang="de-DE" dirty="0"/>
              <a:t>R</a:t>
            </a:r>
            <a:r>
              <a:rPr lang="de-DE" dirty="0" smtClean="0"/>
              <a:t>ednerpult als Eingangsquelle aktiviert, bei Betriebsart ‘‘Veranstaltung‘‘ </a:t>
            </a:r>
            <a:r>
              <a:rPr lang="de-DE" u="sng" dirty="0" smtClean="0"/>
              <a:t>muss</a:t>
            </a:r>
            <a:r>
              <a:rPr lang="de-DE" dirty="0" smtClean="0"/>
              <a:t> dies </a:t>
            </a:r>
            <a:r>
              <a:rPr lang="de-DE" u="sng" dirty="0" smtClean="0"/>
              <a:t>manuell ausgewählt</a:t>
            </a:r>
            <a:r>
              <a:rPr lang="de-DE" dirty="0" smtClean="0"/>
              <a:t> werden!</a:t>
            </a:r>
          </a:p>
          <a:p>
            <a:pPr marL="285750" indent="-285750">
              <a:buFont typeface="Arial" panose="020B0604020202020204" pitchFamily="34" charset="0"/>
              <a:buChar char="•"/>
            </a:pPr>
            <a:r>
              <a:rPr lang="de-DE" dirty="0" smtClean="0"/>
              <a:t>Die Projektion beginnt  sobald ein Signal anliegt.</a:t>
            </a:r>
            <a:endParaRPr lang="de-DE" dirty="0"/>
          </a:p>
        </p:txBody>
      </p:sp>
      <p:sp>
        <p:nvSpPr>
          <p:cNvPr id="8" name="Textfeld 7"/>
          <p:cNvSpPr txBox="1"/>
          <p:nvPr/>
        </p:nvSpPr>
        <p:spPr>
          <a:xfrm>
            <a:off x="519808" y="1074998"/>
            <a:ext cx="6793765" cy="369332"/>
          </a:xfrm>
          <a:prstGeom prst="rect">
            <a:avLst/>
          </a:prstGeom>
          <a:noFill/>
        </p:spPr>
        <p:txBody>
          <a:bodyPr wrap="square" rtlCol="0">
            <a:spAutoFit/>
          </a:bodyPr>
          <a:lstStyle/>
          <a:p>
            <a:r>
              <a:rPr lang="de-DE" b="1" dirty="0" smtClean="0"/>
              <a:t>Bitte beachten Sie:</a:t>
            </a:r>
            <a:endParaRPr lang="de-DE" b="1" dirty="0"/>
          </a:p>
        </p:txBody>
      </p:sp>
    </p:spTree>
    <p:extLst>
      <p:ext uri="{BB962C8B-B14F-4D97-AF65-F5344CB8AC3E}">
        <p14:creationId xmlns:p14="http://schemas.microsoft.com/office/powerpoint/2010/main" val="1306775341"/>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itel 10"/>
          <p:cNvSpPr>
            <a:spLocks noGrp="1"/>
          </p:cNvSpPr>
          <p:nvPr>
            <p:ph type="title"/>
          </p:nvPr>
        </p:nvSpPr>
        <p:spPr>
          <a:xfrm>
            <a:off x="457201" y="307073"/>
            <a:ext cx="4985189" cy="397517"/>
          </a:xfrm>
        </p:spPr>
        <p:txBody>
          <a:bodyPr/>
          <a:lstStyle/>
          <a:p>
            <a:r>
              <a:rPr lang="de-DE" u="sng" dirty="0" smtClean="0"/>
              <a:t>I. Vorlesung</a:t>
            </a:r>
            <a:r>
              <a:rPr lang="de-DE" dirty="0" smtClean="0"/>
              <a:t/>
            </a:r>
            <a:br>
              <a:rPr lang="de-DE" dirty="0" smtClean="0"/>
            </a:br>
            <a:r>
              <a:rPr lang="de-DE" b="0" dirty="0" smtClean="0"/>
              <a:t>Projektion  </a:t>
            </a:r>
            <a:endParaRPr lang="de-DE" b="0" dirty="0"/>
          </a:p>
        </p:txBody>
      </p:sp>
      <p:sp>
        <p:nvSpPr>
          <p:cNvPr id="3" name="Fußzeilenplatzhalter 2"/>
          <p:cNvSpPr>
            <a:spLocks noGrp="1"/>
          </p:cNvSpPr>
          <p:nvPr>
            <p:ph type="ftr" sz="quarter" idx="3"/>
          </p:nvPr>
        </p:nvSpPr>
        <p:spPr/>
        <p:txBody>
          <a:bodyPr/>
          <a:lstStyle/>
          <a:p>
            <a:r>
              <a:rPr lang="de-DE" dirty="0" smtClean="0"/>
              <a:t>8</a:t>
            </a:r>
            <a:endParaRPr lang="de-DE" dirty="0"/>
          </a:p>
        </p:txBody>
      </p:sp>
      <p:pic>
        <p:nvPicPr>
          <p:cNvPr id="9" name="Picture 2" descr="C:\Users\herbert.stork\Pictures\aula\VORLESUNG_Nutzer.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79951" y="1597178"/>
            <a:ext cx="4328160" cy="1714500"/>
          </a:xfrm>
          <a:prstGeom prst="rect">
            <a:avLst/>
          </a:prstGeom>
          <a:noFill/>
          <a:effectLst>
            <a:innerShdw blurRad="114300">
              <a:prstClr val="black"/>
            </a:innerShdw>
          </a:effectLst>
          <a:extLst>
            <a:ext uri="{909E8E84-426E-40DD-AFC4-6F175D3DCCD1}">
              <a14:hiddenFill xmlns:a14="http://schemas.microsoft.com/office/drawing/2010/main">
                <a:solidFill>
                  <a:srgbClr val="FFFFFF"/>
                </a:solidFill>
              </a14:hiddenFill>
            </a:ext>
          </a:extLst>
        </p:spPr>
      </p:pic>
      <p:pic>
        <p:nvPicPr>
          <p:cNvPr id="1029" name="Picture 5" descr="C:\Users\herbert.stork\Documents\TP-Oberflächen\oberfächen 2\Video_Projektor_VORLESUNG.jpg"/>
          <p:cNvPicPr>
            <a:picLocks noChangeAspect="1" noChangeArrowheads="1"/>
          </p:cNvPicPr>
          <p:nvPr/>
        </p:nvPicPr>
        <p:blipFill rotWithShape="1">
          <a:blip r:embed="rId3">
            <a:extLst>
              <a:ext uri="{28A0092B-C50C-407E-A947-70E740481C1C}">
                <a14:useLocalDpi xmlns:a14="http://schemas.microsoft.com/office/drawing/2010/main" val="0"/>
              </a:ext>
            </a:extLst>
          </a:blip>
          <a:srcRect r="6474"/>
          <a:stretch/>
        </p:blipFill>
        <p:spPr bwMode="auto">
          <a:xfrm>
            <a:off x="498970" y="1648672"/>
            <a:ext cx="3303929" cy="1465898"/>
          </a:xfrm>
          <a:prstGeom prst="rect">
            <a:avLst/>
          </a:prstGeom>
          <a:noFill/>
          <a:extLst>
            <a:ext uri="{909E8E84-426E-40DD-AFC4-6F175D3DCCD1}">
              <a14:hiddenFill xmlns:a14="http://schemas.microsoft.com/office/drawing/2010/main">
                <a:solidFill>
                  <a:srgbClr val="FFFFFF"/>
                </a:solidFill>
              </a14:hiddenFill>
            </a:ext>
          </a:extLst>
        </p:spPr>
      </p:pic>
      <p:sp>
        <p:nvSpPr>
          <p:cNvPr id="12" name="Textfeld 11"/>
          <p:cNvSpPr txBox="1"/>
          <p:nvPr/>
        </p:nvSpPr>
        <p:spPr>
          <a:xfrm>
            <a:off x="277663" y="1002575"/>
            <a:ext cx="8691408" cy="646331"/>
          </a:xfrm>
          <a:prstGeom prst="rect">
            <a:avLst/>
          </a:prstGeom>
          <a:noFill/>
        </p:spPr>
        <p:txBody>
          <a:bodyPr wrap="square" rtlCol="0">
            <a:spAutoFit/>
          </a:bodyPr>
          <a:lstStyle/>
          <a:p>
            <a:r>
              <a:rPr lang="de-DE" b="1" dirty="0"/>
              <a:t>1</a:t>
            </a:r>
            <a:r>
              <a:rPr lang="de-DE" b="1" dirty="0" smtClean="0"/>
              <a:t>. Reiter ‘‘Projektion‘‘ betätigen und anschließend Projektionseinstellung wählen.</a:t>
            </a:r>
          </a:p>
          <a:p>
            <a:endParaRPr lang="de-DE" dirty="0"/>
          </a:p>
        </p:txBody>
      </p:sp>
      <p:cxnSp>
        <p:nvCxnSpPr>
          <p:cNvPr id="10" name="Gerade Verbindung mit Pfeil 9"/>
          <p:cNvCxnSpPr/>
          <p:nvPr/>
        </p:nvCxnSpPr>
        <p:spPr>
          <a:xfrm flipH="1">
            <a:off x="3552826" y="1854030"/>
            <a:ext cx="1588965" cy="112959"/>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sp>
        <p:nvSpPr>
          <p:cNvPr id="24" name="Textfeld 23"/>
          <p:cNvSpPr txBox="1"/>
          <p:nvPr/>
        </p:nvSpPr>
        <p:spPr>
          <a:xfrm>
            <a:off x="5156773" y="1516866"/>
            <a:ext cx="5019884" cy="1200329"/>
          </a:xfrm>
          <a:prstGeom prst="rect">
            <a:avLst/>
          </a:prstGeom>
          <a:noFill/>
        </p:spPr>
        <p:txBody>
          <a:bodyPr wrap="square" rtlCol="0">
            <a:spAutoFit/>
          </a:bodyPr>
          <a:lstStyle/>
          <a:p>
            <a:r>
              <a:rPr lang="de-DE" b="1" dirty="0" smtClean="0"/>
              <a:t>Projektionseinstellungen:</a:t>
            </a:r>
          </a:p>
          <a:p>
            <a:pPr marL="285750" indent="-285750">
              <a:buFont typeface="Arial" panose="020B0604020202020204" pitchFamily="34" charset="0"/>
              <a:buChar char="•"/>
            </a:pPr>
            <a:r>
              <a:rPr lang="de-DE" dirty="0"/>
              <a:t>stand </a:t>
            </a:r>
            <a:r>
              <a:rPr lang="de-DE" dirty="0" err="1"/>
              <a:t>by</a:t>
            </a:r>
            <a:r>
              <a:rPr lang="de-DE" dirty="0"/>
              <a:t>/ Projektion (Standard)</a:t>
            </a:r>
          </a:p>
          <a:p>
            <a:pPr marL="285750" indent="-285750">
              <a:buFont typeface="Arial" panose="020B0604020202020204" pitchFamily="34" charset="0"/>
              <a:buChar char="•"/>
            </a:pPr>
            <a:r>
              <a:rPr lang="de-DE" dirty="0"/>
              <a:t>Schwarzbild</a:t>
            </a:r>
          </a:p>
          <a:p>
            <a:pPr marL="285750" indent="-285750">
              <a:buFont typeface="Arial" panose="020B0604020202020204" pitchFamily="34" charset="0"/>
              <a:buChar char="•"/>
            </a:pPr>
            <a:r>
              <a:rPr lang="de-DE" dirty="0" smtClean="0"/>
              <a:t>Standbild</a:t>
            </a:r>
          </a:p>
        </p:txBody>
      </p:sp>
      <p:cxnSp>
        <p:nvCxnSpPr>
          <p:cNvPr id="16" name="Gerade Verbindung mit Pfeil 15"/>
          <p:cNvCxnSpPr/>
          <p:nvPr/>
        </p:nvCxnSpPr>
        <p:spPr>
          <a:xfrm flipH="1">
            <a:off x="3560776" y="2063748"/>
            <a:ext cx="1595997" cy="106564"/>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cxnSp>
        <p:nvCxnSpPr>
          <p:cNvPr id="18" name="Gerade Verbindung mit Pfeil 17"/>
          <p:cNvCxnSpPr/>
          <p:nvPr/>
        </p:nvCxnSpPr>
        <p:spPr>
          <a:xfrm flipH="1">
            <a:off x="3552826" y="2253825"/>
            <a:ext cx="1595997" cy="60010"/>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sp>
        <p:nvSpPr>
          <p:cNvPr id="14" name="Textfeld 13"/>
          <p:cNvSpPr txBox="1"/>
          <p:nvPr/>
        </p:nvSpPr>
        <p:spPr>
          <a:xfrm>
            <a:off x="277663" y="3295366"/>
            <a:ext cx="8867561" cy="2031325"/>
          </a:xfrm>
          <a:prstGeom prst="rect">
            <a:avLst/>
          </a:prstGeom>
          <a:noFill/>
        </p:spPr>
        <p:txBody>
          <a:bodyPr wrap="square" rtlCol="0">
            <a:spAutoFit/>
          </a:bodyPr>
          <a:lstStyle/>
          <a:p>
            <a:r>
              <a:rPr lang="de-DE" b="1" dirty="0" smtClean="0">
                <a:solidFill>
                  <a:srgbClr val="FF0000"/>
                </a:solidFill>
              </a:rPr>
              <a:t>Kein Bild?</a:t>
            </a:r>
          </a:p>
          <a:p>
            <a:pPr marL="285750" indent="-285750">
              <a:buFont typeface="Arial" panose="020B0604020202020204" pitchFamily="34" charset="0"/>
              <a:buChar char="•"/>
            </a:pPr>
            <a:r>
              <a:rPr lang="de-DE" dirty="0" smtClean="0">
                <a:solidFill>
                  <a:srgbClr val="FF0000"/>
                </a:solidFill>
              </a:rPr>
              <a:t>Kabel richtig angeschlossen?</a:t>
            </a:r>
          </a:p>
          <a:p>
            <a:pPr marL="285750" indent="-285750">
              <a:buFont typeface="Arial" panose="020B0604020202020204" pitchFamily="34" charset="0"/>
              <a:buChar char="•"/>
            </a:pPr>
            <a:r>
              <a:rPr lang="de-DE" dirty="0" smtClean="0">
                <a:solidFill>
                  <a:srgbClr val="FF0000"/>
                </a:solidFill>
              </a:rPr>
              <a:t>Bildausgang am Rechner aktiviert?</a:t>
            </a:r>
          </a:p>
          <a:p>
            <a:pPr marL="285750" indent="-285750">
              <a:buFont typeface="Arial" panose="020B0604020202020204" pitchFamily="34" charset="0"/>
              <a:buChar char="•"/>
            </a:pPr>
            <a:r>
              <a:rPr lang="de-DE" dirty="0" smtClean="0">
                <a:solidFill>
                  <a:srgbClr val="FF0000"/>
                </a:solidFill>
              </a:rPr>
              <a:t>Projektionseinstellung auf stand </a:t>
            </a:r>
            <a:r>
              <a:rPr lang="de-DE" dirty="0" err="1" smtClean="0">
                <a:solidFill>
                  <a:srgbClr val="FF0000"/>
                </a:solidFill>
              </a:rPr>
              <a:t>by</a:t>
            </a:r>
            <a:r>
              <a:rPr lang="de-DE" dirty="0" smtClean="0">
                <a:solidFill>
                  <a:srgbClr val="FF0000"/>
                </a:solidFill>
              </a:rPr>
              <a:t>/ Projektion?</a:t>
            </a:r>
          </a:p>
          <a:p>
            <a:pPr marL="285750" indent="-285750">
              <a:buFont typeface="Arial" panose="020B0604020202020204" pitchFamily="34" charset="0"/>
              <a:buChar char="•"/>
            </a:pPr>
            <a:r>
              <a:rPr lang="de-DE" dirty="0">
                <a:solidFill>
                  <a:srgbClr val="FF0000"/>
                </a:solidFill>
              </a:rPr>
              <a:t>Bei Geräten mit geringen Grafikleistungen (z.B. Tablets) kann es zu </a:t>
            </a:r>
            <a:r>
              <a:rPr lang="de-DE" dirty="0" smtClean="0">
                <a:solidFill>
                  <a:srgbClr val="FF0000"/>
                </a:solidFill>
              </a:rPr>
              <a:t>Darstellungsproblemen </a:t>
            </a:r>
            <a:r>
              <a:rPr lang="de-DE" dirty="0">
                <a:solidFill>
                  <a:srgbClr val="FF0000"/>
                </a:solidFill>
              </a:rPr>
              <a:t>kommen. Versuchen Sie hier beim Bildausgang die Einstellung  ‘‘nur Projektor‘‘.</a:t>
            </a:r>
          </a:p>
          <a:p>
            <a:pPr marL="285750" indent="-285750">
              <a:buFont typeface="Arial" panose="020B0604020202020204" pitchFamily="34" charset="0"/>
              <a:buChar char="•"/>
            </a:pPr>
            <a:endParaRPr lang="de-DE" dirty="0" smtClean="0">
              <a:solidFill>
                <a:srgbClr val="FF0000"/>
              </a:solidFill>
            </a:endParaRPr>
          </a:p>
        </p:txBody>
      </p:sp>
    </p:spTree>
    <p:extLst>
      <p:ext uri="{BB962C8B-B14F-4D97-AF65-F5344CB8AC3E}">
        <p14:creationId xmlns:p14="http://schemas.microsoft.com/office/powerpoint/2010/main" val="1792034001"/>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itel 10"/>
          <p:cNvSpPr>
            <a:spLocks noGrp="1"/>
          </p:cNvSpPr>
          <p:nvPr>
            <p:ph type="title"/>
          </p:nvPr>
        </p:nvSpPr>
        <p:spPr>
          <a:xfrm>
            <a:off x="457201" y="307073"/>
            <a:ext cx="4985189" cy="397517"/>
          </a:xfrm>
        </p:spPr>
        <p:txBody>
          <a:bodyPr/>
          <a:lstStyle/>
          <a:p>
            <a:r>
              <a:rPr lang="de-DE" u="sng" dirty="0" smtClean="0"/>
              <a:t>I. Vorlesung</a:t>
            </a:r>
            <a:r>
              <a:rPr lang="de-DE" dirty="0" smtClean="0"/>
              <a:t/>
            </a:r>
            <a:br>
              <a:rPr lang="de-DE" dirty="0" smtClean="0"/>
            </a:br>
            <a:r>
              <a:rPr lang="de-DE" b="0" dirty="0" smtClean="0"/>
              <a:t>Audio </a:t>
            </a:r>
            <a:r>
              <a:rPr lang="de-DE" dirty="0" smtClean="0"/>
              <a:t> </a:t>
            </a:r>
            <a:endParaRPr lang="de-DE" dirty="0"/>
          </a:p>
        </p:txBody>
      </p:sp>
      <p:sp>
        <p:nvSpPr>
          <p:cNvPr id="3" name="Fußzeilenplatzhalter 2"/>
          <p:cNvSpPr>
            <a:spLocks noGrp="1"/>
          </p:cNvSpPr>
          <p:nvPr>
            <p:ph type="ftr" sz="quarter" idx="3"/>
          </p:nvPr>
        </p:nvSpPr>
        <p:spPr/>
        <p:txBody>
          <a:bodyPr/>
          <a:lstStyle/>
          <a:p>
            <a:r>
              <a:rPr lang="de-DE" dirty="0"/>
              <a:t>9</a:t>
            </a:r>
          </a:p>
        </p:txBody>
      </p:sp>
      <p:pic>
        <p:nvPicPr>
          <p:cNvPr id="9" name="Picture 2" descr="C:\Users\herbert.stork\Pictures\aula\VORLESUNG_Nutzer.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03823" y="2116799"/>
            <a:ext cx="4328160" cy="1714500"/>
          </a:xfrm>
          <a:prstGeom prst="rect">
            <a:avLst/>
          </a:prstGeom>
          <a:noFill/>
          <a:effectLst>
            <a:innerShdw blurRad="114300">
              <a:prstClr val="black"/>
            </a:innerShdw>
          </a:effectLst>
          <a:extLst>
            <a:ext uri="{909E8E84-426E-40DD-AFC4-6F175D3DCCD1}">
              <a14:hiddenFill xmlns:a14="http://schemas.microsoft.com/office/drawing/2010/main">
                <a:solidFill>
                  <a:srgbClr val="FFFFFF"/>
                </a:solidFill>
              </a14:hiddenFill>
            </a:ext>
          </a:extLst>
        </p:spPr>
      </p:pic>
      <p:pic>
        <p:nvPicPr>
          <p:cNvPr id="1029" name="Picture 5" descr="C:\Users\herbert.stork\Documents\TP-Oberflächen\oberfächen 2\Video_Projektor_VORLESUNG.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08437" y="2151922"/>
            <a:ext cx="3532632" cy="1465898"/>
          </a:xfrm>
          <a:prstGeom prst="rect">
            <a:avLst/>
          </a:prstGeom>
          <a:noFill/>
          <a:extLst>
            <a:ext uri="{909E8E84-426E-40DD-AFC4-6F175D3DCCD1}">
              <a14:hiddenFill xmlns:a14="http://schemas.microsoft.com/office/drawing/2010/main">
                <a:solidFill>
                  <a:srgbClr val="FFFFFF"/>
                </a:solidFill>
              </a14:hiddenFill>
            </a:ext>
          </a:extLst>
        </p:spPr>
      </p:pic>
      <p:cxnSp>
        <p:nvCxnSpPr>
          <p:cNvPr id="10" name="Gerade Verbindung mit Pfeil 9"/>
          <p:cNvCxnSpPr/>
          <p:nvPr/>
        </p:nvCxnSpPr>
        <p:spPr>
          <a:xfrm flipH="1">
            <a:off x="4308653" y="2370249"/>
            <a:ext cx="1024598" cy="0"/>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sp>
        <p:nvSpPr>
          <p:cNvPr id="24" name="Textfeld 23"/>
          <p:cNvSpPr txBox="1"/>
          <p:nvPr/>
        </p:nvSpPr>
        <p:spPr>
          <a:xfrm>
            <a:off x="5269211" y="2027240"/>
            <a:ext cx="3560464" cy="1477328"/>
          </a:xfrm>
          <a:prstGeom prst="rect">
            <a:avLst/>
          </a:prstGeom>
          <a:noFill/>
        </p:spPr>
        <p:txBody>
          <a:bodyPr wrap="square" rtlCol="0">
            <a:spAutoFit/>
          </a:bodyPr>
          <a:lstStyle/>
          <a:p>
            <a:r>
              <a:rPr lang="de-DE" b="1" dirty="0" smtClean="0"/>
              <a:t>Lautstärkeeinstellungen:</a:t>
            </a:r>
          </a:p>
          <a:p>
            <a:pPr marL="285750" indent="-285750">
              <a:buFont typeface="Arial" panose="020B0604020202020204" pitchFamily="34" charset="0"/>
              <a:buChar char="•"/>
            </a:pPr>
            <a:r>
              <a:rPr lang="de-DE" dirty="0" smtClean="0"/>
              <a:t>Medien</a:t>
            </a:r>
            <a:endParaRPr lang="de-DE" dirty="0"/>
          </a:p>
          <a:p>
            <a:pPr marL="285750" indent="-285750">
              <a:buFont typeface="Arial" panose="020B0604020202020204" pitchFamily="34" charset="0"/>
              <a:buChar char="•"/>
            </a:pPr>
            <a:r>
              <a:rPr lang="de-DE" dirty="0" smtClean="0"/>
              <a:t>Pultmikrofon (Standard an)</a:t>
            </a:r>
            <a:endParaRPr lang="de-DE" dirty="0"/>
          </a:p>
          <a:p>
            <a:pPr marL="285750" indent="-285750">
              <a:buFont typeface="Arial" panose="020B0604020202020204" pitchFamily="34" charset="0"/>
              <a:buChar char="•"/>
            </a:pPr>
            <a:r>
              <a:rPr lang="de-DE" dirty="0" smtClean="0"/>
              <a:t>Handsender (Handmikrofone)</a:t>
            </a:r>
          </a:p>
          <a:p>
            <a:pPr marL="285750" indent="-285750">
              <a:buFont typeface="Arial" panose="020B0604020202020204" pitchFamily="34" charset="0"/>
              <a:buChar char="•"/>
            </a:pPr>
            <a:r>
              <a:rPr lang="de-DE" dirty="0" smtClean="0"/>
              <a:t>Taschensender (Head-Sets)</a:t>
            </a:r>
          </a:p>
        </p:txBody>
      </p:sp>
      <p:cxnSp>
        <p:nvCxnSpPr>
          <p:cNvPr id="15" name="Gerade Verbindung mit Pfeil 14"/>
          <p:cNvCxnSpPr/>
          <p:nvPr/>
        </p:nvCxnSpPr>
        <p:spPr>
          <a:xfrm flipH="1">
            <a:off x="4535974" y="2572273"/>
            <a:ext cx="797276" cy="0"/>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cxnSp>
        <p:nvCxnSpPr>
          <p:cNvPr id="18" name="Gerade Verbindung mit Pfeil 17"/>
          <p:cNvCxnSpPr/>
          <p:nvPr/>
        </p:nvCxnSpPr>
        <p:spPr>
          <a:xfrm flipH="1">
            <a:off x="4257446" y="2780393"/>
            <a:ext cx="1075804" cy="403125"/>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cxnSp>
        <p:nvCxnSpPr>
          <p:cNvPr id="20" name="Gerade Verbindung mit Pfeil 19"/>
          <p:cNvCxnSpPr/>
          <p:nvPr/>
        </p:nvCxnSpPr>
        <p:spPr>
          <a:xfrm flipH="1">
            <a:off x="4535974" y="2979840"/>
            <a:ext cx="797276" cy="340838"/>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sp>
        <p:nvSpPr>
          <p:cNvPr id="13" name="Textfeld 12"/>
          <p:cNvSpPr txBox="1"/>
          <p:nvPr/>
        </p:nvSpPr>
        <p:spPr>
          <a:xfrm>
            <a:off x="277663" y="980687"/>
            <a:ext cx="9099801" cy="1200329"/>
          </a:xfrm>
          <a:prstGeom prst="rect">
            <a:avLst/>
          </a:prstGeom>
          <a:noFill/>
        </p:spPr>
        <p:txBody>
          <a:bodyPr wrap="square" rtlCol="0">
            <a:spAutoFit/>
          </a:bodyPr>
          <a:lstStyle/>
          <a:p>
            <a:r>
              <a:rPr lang="de-DE" b="1" dirty="0" smtClean="0"/>
              <a:t>3. Im Technikraum westlich der Bühne stehen Ihnen 6 Mikrofone (2 Head-Sets, 4 Handmikrofone) sowie 2 Stative zur Verfügung.  </a:t>
            </a:r>
            <a:r>
              <a:rPr lang="de-DE" dirty="0" smtClean="0"/>
              <a:t>Nehmen Sie diese aus Ihren Ladestationen und schalten Sie sie an.</a:t>
            </a:r>
          </a:p>
          <a:p>
            <a:r>
              <a:rPr lang="de-DE" b="1" dirty="0" smtClean="0"/>
              <a:t>4. Stellen Sie die Lautstärke der einzelnen Medien nach Ihren Bedürfnissen ein.</a:t>
            </a:r>
            <a:endParaRPr lang="de-DE" dirty="0"/>
          </a:p>
        </p:txBody>
      </p:sp>
      <p:sp>
        <p:nvSpPr>
          <p:cNvPr id="14" name="Textfeld 13"/>
          <p:cNvSpPr txBox="1"/>
          <p:nvPr/>
        </p:nvSpPr>
        <p:spPr>
          <a:xfrm>
            <a:off x="1024585" y="4039447"/>
            <a:ext cx="5934520" cy="1200329"/>
          </a:xfrm>
          <a:prstGeom prst="rect">
            <a:avLst/>
          </a:prstGeom>
          <a:noFill/>
        </p:spPr>
        <p:txBody>
          <a:bodyPr wrap="square" rtlCol="0">
            <a:spAutoFit/>
          </a:bodyPr>
          <a:lstStyle/>
          <a:p>
            <a:r>
              <a:rPr lang="de-DE" b="1" dirty="0" smtClean="0">
                <a:solidFill>
                  <a:srgbClr val="FF0000"/>
                </a:solidFill>
              </a:rPr>
              <a:t>Kein Ton?</a:t>
            </a:r>
          </a:p>
          <a:p>
            <a:pPr marL="285750" indent="-285750">
              <a:buFont typeface="Arial" panose="020B0604020202020204" pitchFamily="34" charset="0"/>
              <a:buChar char="•"/>
            </a:pPr>
            <a:r>
              <a:rPr lang="de-DE" dirty="0" smtClean="0">
                <a:solidFill>
                  <a:srgbClr val="FF0000"/>
                </a:solidFill>
              </a:rPr>
              <a:t>Kabel richtig angeschlossen?</a:t>
            </a:r>
          </a:p>
          <a:p>
            <a:pPr marL="285750" indent="-285750">
              <a:buFont typeface="Arial" panose="020B0604020202020204" pitchFamily="34" charset="0"/>
              <a:buChar char="•"/>
            </a:pPr>
            <a:r>
              <a:rPr lang="de-DE" dirty="0" smtClean="0">
                <a:solidFill>
                  <a:srgbClr val="FF0000"/>
                </a:solidFill>
              </a:rPr>
              <a:t>Tonausgang am Rechner mit voller Leistung aktiviert?</a:t>
            </a:r>
          </a:p>
          <a:p>
            <a:pPr marL="285750" indent="-285750">
              <a:buFont typeface="Arial" panose="020B0604020202020204" pitchFamily="34" charset="0"/>
              <a:buChar char="•"/>
            </a:pPr>
            <a:r>
              <a:rPr lang="de-DE" dirty="0" smtClean="0">
                <a:solidFill>
                  <a:srgbClr val="FF0000"/>
                </a:solidFill>
              </a:rPr>
              <a:t>‘‘Mute‘‘ Taste ab Tableau deaktiviert?</a:t>
            </a:r>
          </a:p>
        </p:txBody>
      </p:sp>
    </p:spTree>
    <p:extLst>
      <p:ext uri="{BB962C8B-B14F-4D97-AF65-F5344CB8AC3E}">
        <p14:creationId xmlns:p14="http://schemas.microsoft.com/office/powerpoint/2010/main" val="2114841181"/>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itel 10"/>
          <p:cNvSpPr>
            <a:spLocks noGrp="1"/>
          </p:cNvSpPr>
          <p:nvPr>
            <p:ph type="title"/>
          </p:nvPr>
        </p:nvSpPr>
        <p:spPr>
          <a:xfrm>
            <a:off x="457201" y="307073"/>
            <a:ext cx="4985189" cy="493027"/>
          </a:xfrm>
        </p:spPr>
        <p:txBody>
          <a:bodyPr/>
          <a:lstStyle/>
          <a:p>
            <a:r>
              <a:rPr lang="de-DE" u="sng" dirty="0" smtClean="0"/>
              <a:t>I. Vorlesung</a:t>
            </a:r>
            <a:r>
              <a:rPr lang="de-DE" dirty="0" smtClean="0"/>
              <a:t/>
            </a:r>
            <a:br>
              <a:rPr lang="de-DE" dirty="0" smtClean="0"/>
            </a:br>
            <a:r>
              <a:rPr lang="de-DE" b="0" dirty="0" smtClean="0"/>
              <a:t>Raumfunktionen</a:t>
            </a:r>
            <a:endParaRPr lang="de-DE" b="0" dirty="0"/>
          </a:p>
        </p:txBody>
      </p:sp>
      <p:sp>
        <p:nvSpPr>
          <p:cNvPr id="3" name="Fußzeilenplatzhalter 2"/>
          <p:cNvSpPr>
            <a:spLocks noGrp="1"/>
          </p:cNvSpPr>
          <p:nvPr>
            <p:ph type="ftr" sz="quarter" idx="3"/>
          </p:nvPr>
        </p:nvSpPr>
        <p:spPr/>
        <p:txBody>
          <a:bodyPr/>
          <a:lstStyle/>
          <a:p>
            <a:r>
              <a:rPr lang="de-DE" dirty="0" smtClean="0"/>
              <a:t>10</a:t>
            </a:r>
            <a:endParaRPr lang="de-DE" dirty="0"/>
          </a:p>
        </p:txBody>
      </p:sp>
      <p:pic>
        <p:nvPicPr>
          <p:cNvPr id="1026" name="Picture 2" descr="C:\Users\herbert.stork\Documents\TP-Oberflächen\VORLESUNG_Admin_Raum.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3684" y="1655755"/>
            <a:ext cx="4389120" cy="2057400"/>
          </a:xfrm>
          <a:prstGeom prst="rect">
            <a:avLst/>
          </a:prstGeom>
          <a:noFill/>
          <a:extLst>
            <a:ext uri="{909E8E84-426E-40DD-AFC4-6F175D3DCCD1}">
              <a14:hiddenFill xmlns:a14="http://schemas.microsoft.com/office/drawing/2010/main">
                <a:solidFill>
                  <a:srgbClr val="FFFFFF"/>
                </a:solidFill>
              </a14:hiddenFill>
            </a:ext>
          </a:extLst>
        </p:spPr>
      </p:pic>
      <p:sp>
        <p:nvSpPr>
          <p:cNvPr id="24" name="Textfeld 23"/>
          <p:cNvSpPr txBox="1"/>
          <p:nvPr/>
        </p:nvSpPr>
        <p:spPr>
          <a:xfrm>
            <a:off x="5002222" y="1681830"/>
            <a:ext cx="4141778" cy="2031325"/>
          </a:xfrm>
          <a:prstGeom prst="rect">
            <a:avLst/>
          </a:prstGeom>
          <a:noFill/>
        </p:spPr>
        <p:txBody>
          <a:bodyPr wrap="square" rtlCol="0">
            <a:spAutoFit/>
          </a:bodyPr>
          <a:lstStyle/>
          <a:p>
            <a:r>
              <a:rPr lang="de-DE" sz="1400" b="1" dirty="0" smtClean="0"/>
              <a:t>Licht- und Verdunkelungskonfigurationen:</a:t>
            </a:r>
          </a:p>
          <a:p>
            <a:pPr marL="285750" indent="-285750">
              <a:buFont typeface="Arial" panose="020B0604020202020204" pitchFamily="34" charset="0"/>
              <a:buChar char="•"/>
            </a:pPr>
            <a:r>
              <a:rPr lang="de-DE" sz="1400" b="1" dirty="0" smtClean="0"/>
              <a:t>Vorlesung</a:t>
            </a:r>
            <a:r>
              <a:rPr lang="de-DE" sz="1400" dirty="0" smtClean="0"/>
              <a:t> (Saal- und </a:t>
            </a:r>
            <a:r>
              <a:rPr lang="de-DE" sz="1400" dirty="0" err="1" smtClean="0"/>
              <a:t>Bühnenbeleucht-ung</a:t>
            </a:r>
            <a:r>
              <a:rPr lang="de-DE" sz="1400" dirty="0" smtClean="0"/>
              <a:t> an, keine Verdunkelung)</a:t>
            </a:r>
          </a:p>
          <a:p>
            <a:pPr marL="285750" indent="-285750">
              <a:buFont typeface="Arial" panose="020B0604020202020204" pitchFamily="34" charset="0"/>
              <a:buChar char="•"/>
            </a:pPr>
            <a:r>
              <a:rPr lang="de-DE" sz="1400" b="1" dirty="0" smtClean="0"/>
              <a:t>Veranstaltung</a:t>
            </a:r>
            <a:r>
              <a:rPr lang="de-DE" sz="1400" dirty="0" smtClean="0"/>
              <a:t> (nur Bühnenbeleuchtung, keine Verdunkelung)</a:t>
            </a:r>
          </a:p>
          <a:p>
            <a:pPr marL="285750" indent="-285750">
              <a:buFont typeface="Arial" panose="020B0604020202020204" pitchFamily="34" charset="0"/>
              <a:buChar char="•"/>
            </a:pPr>
            <a:r>
              <a:rPr lang="de-DE" sz="1400" b="1" dirty="0" smtClean="0"/>
              <a:t>Film</a:t>
            </a:r>
            <a:r>
              <a:rPr lang="de-DE" sz="1400" dirty="0" smtClean="0"/>
              <a:t> (Zugangsbeleuchtung an, Verdunkelung)</a:t>
            </a:r>
          </a:p>
          <a:p>
            <a:pPr marL="285750" indent="-285750">
              <a:buFont typeface="Arial" panose="020B0604020202020204" pitchFamily="34" charset="0"/>
              <a:buChar char="•"/>
            </a:pPr>
            <a:r>
              <a:rPr lang="de-DE" sz="1400" b="1" dirty="0" err="1"/>
              <a:t>F</a:t>
            </a:r>
            <a:r>
              <a:rPr lang="de-DE" sz="1400" b="1" dirty="0" err="1" smtClean="0"/>
              <a:t>ull</a:t>
            </a:r>
            <a:r>
              <a:rPr lang="de-DE" sz="1400" dirty="0" smtClean="0"/>
              <a:t> (vollständige Beleuchtung an, keine Verdunkelung)</a:t>
            </a:r>
          </a:p>
          <a:p>
            <a:pPr marL="285750" indent="-285750">
              <a:buFont typeface="Arial" panose="020B0604020202020204" pitchFamily="34" charset="0"/>
              <a:buChar char="•"/>
            </a:pPr>
            <a:r>
              <a:rPr lang="de-DE" sz="1400" b="1" dirty="0" smtClean="0"/>
              <a:t>Kino</a:t>
            </a:r>
            <a:r>
              <a:rPr lang="de-DE" sz="1400" dirty="0" smtClean="0"/>
              <a:t> (Beleuchtung aus, vollständige Verdunkelung)</a:t>
            </a:r>
          </a:p>
        </p:txBody>
      </p:sp>
      <p:cxnSp>
        <p:nvCxnSpPr>
          <p:cNvPr id="7" name="Gerade Verbindung mit Pfeil 6"/>
          <p:cNvCxnSpPr/>
          <p:nvPr/>
        </p:nvCxnSpPr>
        <p:spPr>
          <a:xfrm flipH="1">
            <a:off x="2823667" y="1805124"/>
            <a:ext cx="2073780" cy="1119128"/>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sp>
        <p:nvSpPr>
          <p:cNvPr id="9" name="Textfeld 8"/>
          <p:cNvSpPr txBox="1"/>
          <p:nvPr/>
        </p:nvSpPr>
        <p:spPr>
          <a:xfrm>
            <a:off x="226458" y="1002575"/>
            <a:ext cx="8559097" cy="646331"/>
          </a:xfrm>
          <a:prstGeom prst="rect">
            <a:avLst/>
          </a:prstGeom>
          <a:noFill/>
        </p:spPr>
        <p:txBody>
          <a:bodyPr wrap="square" rtlCol="0">
            <a:spAutoFit/>
          </a:bodyPr>
          <a:lstStyle/>
          <a:p>
            <a:r>
              <a:rPr lang="de-DE" b="1" dirty="0" smtClean="0"/>
              <a:t>3. Betätigen Sie den Reiter ‘‘Raumfunktionen‘‘ und wählen Sie die gewünschte Konfiguration für die Beleuchtung/ Verdunkelung aus. </a:t>
            </a:r>
          </a:p>
        </p:txBody>
      </p:sp>
      <p:sp>
        <p:nvSpPr>
          <p:cNvPr id="10" name="Textfeld 9"/>
          <p:cNvSpPr txBox="1"/>
          <p:nvPr/>
        </p:nvSpPr>
        <p:spPr>
          <a:xfrm>
            <a:off x="341828" y="3798895"/>
            <a:ext cx="8328355" cy="923330"/>
          </a:xfrm>
          <a:prstGeom prst="rect">
            <a:avLst/>
          </a:prstGeom>
          <a:noFill/>
        </p:spPr>
        <p:txBody>
          <a:bodyPr wrap="square" rtlCol="0">
            <a:spAutoFit/>
          </a:bodyPr>
          <a:lstStyle/>
          <a:p>
            <a:r>
              <a:rPr lang="de-DE" b="1" dirty="0" smtClean="0">
                <a:solidFill>
                  <a:srgbClr val="FF0000"/>
                </a:solidFill>
              </a:rPr>
              <a:t>Hinweis:</a:t>
            </a:r>
          </a:p>
          <a:p>
            <a:r>
              <a:rPr lang="de-DE" dirty="0" smtClean="0">
                <a:solidFill>
                  <a:srgbClr val="FF0000"/>
                </a:solidFill>
              </a:rPr>
              <a:t>Die Leuchtmittel der Saalbeleuchtung benötigen bis zum Erreichen der endgültigen Helligkeit einige Minuten Aufwärmzeit. Bitte vermeiden Sie kurzfristiges Umschalten!</a:t>
            </a:r>
          </a:p>
        </p:txBody>
      </p:sp>
    </p:spTree>
    <p:extLst>
      <p:ext uri="{BB962C8B-B14F-4D97-AF65-F5344CB8AC3E}">
        <p14:creationId xmlns:p14="http://schemas.microsoft.com/office/powerpoint/2010/main" val="1295421307"/>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4" descr="C:\Users\herbert.stork\Documents\TP-Oberflächen\oberfächen 2\Beenden.jpg"/>
          <p:cNvPicPr>
            <a:picLocks noChangeAspect="1" noChangeArrowheads="1"/>
          </p:cNvPicPr>
          <p:nvPr/>
        </p:nvPicPr>
        <p:blipFill rotWithShape="1">
          <a:blip r:embed="rId2">
            <a:extLst>
              <a:ext uri="{28A0092B-C50C-407E-A947-70E740481C1C}">
                <a14:useLocalDpi xmlns:a14="http://schemas.microsoft.com/office/drawing/2010/main" val="0"/>
              </a:ext>
            </a:extLst>
          </a:blip>
          <a:srcRect l="20513" r="17908"/>
          <a:stretch/>
        </p:blipFill>
        <p:spPr bwMode="auto">
          <a:xfrm>
            <a:off x="147549" y="1819328"/>
            <a:ext cx="3692105" cy="2465213"/>
          </a:xfrm>
          <a:prstGeom prst="rect">
            <a:avLst/>
          </a:prstGeom>
          <a:noFill/>
          <a:extLst>
            <a:ext uri="{909E8E84-426E-40DD-AFC4-6F175D3DCCD1}">
              <a14:hiddenFill xmlns:a14="http://schemas.microsoft.com/office/drawing/2010/main">
                <a:solidFill>
                  <a:srgbClr val="FFFFFF"/>
                </a:solidFill>
              </a14:hiddenFill>
            </a:ext>
          </a:extLst>
        </p:spPr>
      </p:pic>
      <p:sp>
        <p:nvSpPr>
          <p:cNvPr id="5" name="Fußzeilenplatzhalter 4"/>
          <p:cNvSpPr>
            <a:spLocks noGrp="1"/>
          </p:cNvSpPr>
          <p:nvPr>
            <p:ph type="ftr" sz="quarter" idx="3"/>
          </p:nvPr>
        </p:nvSpPr>
        <p:spPr/>
        <p:txBody>
          <a:bodyPr/>
          <a:lstStyle/>
          <a:p>
            <a:r>
              <a:rPr lang="de-DE" dirty="0" smtClean="0"/>
              <a:t>11</a:t>
            </a:r>
            <a:endParaRPr lang="de-DE" dirty="0"/>
          </a:p>
        </p:txBody>
      </p:sp>
      <p:sp>
        <p:nvSpPr>
          <p:cNvPr id="9" name="Titel 10"/>
          <p:cNvSpPr txBox="1">
            <a:spLocks/>
          </p:cNvSpPr>
          <p:nvPr/>
        </p:nvSpPr>
        <p:spPr>
          <a:xfrm>
            <a:off x="457201" y="307073"/>
            <a:ext cx="4985189" cy="521602"/>
          </a:xfrm>
          <a:prstGeom prst="rect">
            <a:avLst/>
          </a:prstGeom>
        </p:spPr>
        <p:txBody>
          <a:bodyPr vert="horz" lIns="108000" tIns="46800" rIns="108000" bIns="46800" rtlCol="0" anchor="t" anchorCtr="0">
            <a:noAutofit/>
          </a:bodyPr>
          <a:lstStyle>
            <a:lvl1pPr algn="l" defTabSz="457200" rtl="0" eaLnBrk="1" latinLnBrk="0" hangingPunct="1">
              <a:spcBef>
                <a:spcPct val="0"/>
              </a:spcBef>
              <a:buNone/>
              <a:defRPr sz="2000" b="1" i="0" kern="1200">
                <a:solidFill>
                  <a:schemeClr val="tx1"/>
                </a:solidFill>
                <a:latin typeface="Arial"/>
                <a:ea typeface="+mj-ea"/>
                <a:cs typeface="Arial"/>
              </a:defRPr>
            </a:lvl1pPr>
          </a:lstStyle>
          <a:p>
            <a:r>
              <a:rPr lang="de-DE" u="sng" dirty="0" smtClean="0"/>
              <a:t>I. Vorlesung </a:t>
            </a:r>
          </a:p>
          <a:p>
            <a:r>
              <a:rPr lang="de-DE" b="0" dirty="0" smtClean="0"/>
              <a:t>Beenden </a:t>
            </a:r>
            <a:endParaRPr lang="de-DE" b="0" dirty="0"/>
          </a:p>
        </p:txBody>
      </p:sp>
      <p:sp>
        <p:nvSpPr>
          <p:cNvPr id="10" name="Textfeld 9"/>
          <p:cNvSpPr txBox="1"/>
          <p:nvPr/>
        </p:nvSpPr>
        <p:spPr>
          <a:xfrm>
            <a:off x="4402090" y="2792958"/>
            <a:ext cx="5019884" cy="1200329"/>
          </a:xfrm>
          <a:prstGeom prst="rect">
            <a:avLst/>
          </a:prstGeom>
          <a:noFill/>
        </p:spPr>
        <p:txBody>
          <a:bodyPr wrap="square" rtlCol="0">
            <a:spAutoFit/>
          </a:bodyPr>
          <a:lstStyle/>
          <a:p>
            <a:r>
              <a:rPr lang="de-DE" b="1" dirty="0" smtClean="0"/>
              <a:t>Vorlesung Beenden:</a:t>
            </a:r>
          </a:p>
          <a:p>
            <a:pPr marL="285750" indent="-285750">
              <a:buFont typeface="Arial" panose="020B0604020202020204" pitchFamily="34" charset="0"/>
              <a:buChar char="•"/>
            </a:pPr>
            <a:r>
              <a:rPr lang="de-DE" dirty="0" smtClean="0"/>
              <a:t>Button ‘‘abschalten‘‘ drücken</a:t>
            </a:r>
          </a:p>
          <a:p>
            <a:pPr marL="285750" indent="-285750">
              <a:buFont typeface="Arial" panose="020B0604020202020204" pitchFamily="34" charset="0"/>
              <a:buChar char="•"/>
            </a:pPr>
            <a:endParaRPr lang="de-DE" dirty="0" smtClean="0"/>
          </a:p>
          <a:p>
            <a:pPr marL="285750" indent="-285750">
              <a:buFont typeface="Arial" panose="020B0604020202020204" pitchFamily="34" charset="0"/>
              <a:buChar char="•"/>
            </a:pPr>
            <a:r>
              <a:rPr lang="de-DE" dirty="0" smtClean="0"/>
              <a:t>Ggf. Nachtabschaltung aktivieren</a:t>
            </a:r>
          </a:p>
        </p:txBody>
      </p:sp>
      <p:cxnSp>
        <p:nvCxnSpPr>
          <p:cNvPr id="13" name="Gerade Verbindung mit Pfeil 12"/>
          <p:cNvCxnSpPr/>
          <p:nvPr/>
        </p:nvCxnSpPr>
        <p:spPr>
          <a:xfrm flipH="1">
            <a:off x="3200401" y="3182717"/>
            <a:ext cx="1201691" cy="401963"/>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cxnSp>
        <p:nvCxnSpPr>
          <p:cNvPr id="16" name="Gerade Verbindung mit Pfeil 15"/>
          <p:cNvCxnSpPr/>
          <p:nvPr/>
        </p:nvCxnSpPr>
        <p:spPr>
          <a:xfrm flipH="1">
            <a:off x="3200401" y="3584680"/>
            <a:ext cx="1201691" cy="480114"/>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sp>
        <p:nvSpPr>
          <p:cNvPr id="11" name="Textfeld 10"/>
          <p:cNvSpPr txBox="1"/>
          <p:nvPr/>
        </p:nvSpPr>
        <p:spPr>
          <a:xfrm>
            <a:off x="226458" y="1002575"/>
            <a:ext cx="8559097" cy="1200329"/>
          </a:xfrm>
          <a:prstGeom prst="rect">
            <a:avLst/>
          </a:prstGeom>
          <a:noFill/>
        </p:spPr>
        <p:txBody>
          <a:bodyPr wrap="square" rtlCol="0">
            <a:spAutoFit/>
          </a:bodyPr>
          <a:lstStyle/>
          <a:p>
            <a:r>
              <a:rPr lang="de-DE" b="1" dirty="0" smtClean="0"/>
              <a:t>4. Reiter ‘‘Beenden‘‘ und dann ‘‘abschalten‘‘ wählen.</a:t>
            </a:r>
          </a:p>
          <a:p>
            <a:endParaRPr lang="de-DE" b="1" dirty="0" smtClean="0"/>
          </a:p>
          <a:p>
            <a:r>
              <a:rPr lang="de-DE" b="1" dirty="0"/>
              <a:t>5</a:t>
            </a:r>
            <a:r>
              <a:rPr lang="de-DE" b="1" dirty="0" smtClean="0"/>
              <a:t>. Bei Abendveranstaltungen  ohne Anschlussveranstaltung bitte die Nachtabschaltung aktivieren, das Licht ausschalten und die Aula abschließen.  </a:t>
            </a:r>
          </a:p>
        </p:txBody>
      </p:sp>
    </p:spTree>
    <p:extLst>
      <p:ext uri="{BB962C8B-B14F-4D97-AF65-F5344CB8AC3E}">
        <p14:creationId xmlns:p14="http://schemas.microsoft.com/office/powerpoint/2010/main" val="1845115003"/>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itel 10"/>
          <p:cNvSpPr>
            <a:spLocks noGrp="1"/>
          </p:cNvSpPr>
          <p:nvPr>
            <p:ph type="title"/>
          </p:nvPr>
        </p:nvSpPr>
        <p:spPr>
          <a:xfrm>
            <a:off x="457201" y="307073"/>
            <a:ext cx="4985189" cy="397517"/>
          </a:xfrm>
        </p:spPr>
        <p:txBody>
          <a:bodyPr/>
          <a:lstStyle/>
          <a:p>
            <a:r>
              <a:rPr lang="de-DE" u="sng" dirty="0" smtClean="0"/>
              <a:t>II. Veranstaltung </a:t>
            </a:r>
            <a:r>
              <a:rPr lang="de-DE" dirty="0" smtClean="0"/>
              <a:t/>
            </a:r>
            <a:br>
              <a:rPr lang="de-DE" dirty="0" smtClean="0"/>
            </a:br>
            <a:r>
              <a:rPr lang="de-DE" b="0" dirty="0" err="1" smtClean="0"/>
              <a:t>Eingansquelle</a:t>
            </a:r>
            <a:r>
              <a:rPr lang="de-DE" b="0" dirty="0" smtClean="0"/>
              <a:t> wählen</a:t>
            </a:r>
            <a:endParaRPr lang="de-DE" b="0" dirty="0"/>
          </a:p>
        </p:txBody>
      </p:sp>
      <p:sp>
        <p:nvSpPr>
          <p:cNvPr id="3" name="Fußzeilenplatzhalter 2"/>
          <p:cNvSpPr>
            <a:spLocks noGrp="1"/>
          </p:cNvSpPr>
          <p:nvPr>
            <p:ph type="ftr" sz="quarter" idx="3"/>
          </p:nvPr>
        </p:nvSpPr>
        <p:spPr/>
        <p:txBody>
          <a:bodyPr/>
          <a:lstStyle/>
          <a:p>
            <a:r>
              <a:rPr lang="de-DE" dirty="0" smtClean="0"/>
              <a:t>12</a:t>
            </a:r>
            <a:endParaRPr lang="de-DE" dirty="0"/>
          </a:p>
        </p:txBody>
      </p:sp>
      <p:pic>
        <p:nvPicPr>
          <p:cNvPr id="18" name="Picture 2" descr="C:\Users\herbert.stork\Documents\Aula umbau\TP-Oberflächen\VERANSTALTUNG_Nutzer_Projektor.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475762" y="1355435"/>
            <a:ext cx="4511040" cy="2114550"/>
          </a:xfrm>
          <a:prstGeom prst="rect">
            <a:avLst/>
          </a:prstGeom>
          <a:noFill/>
          <a:extLst>
            <a:ext uri="{909E8E84-426E-40DD-AFC4-6F175D3DCCD1}">
              <a14:hiddenFill xmlns:a14="http://schemas.microsoft.com/office/drawing/2010/main">
                <a:solidFill>
                  <a:srgbClr val="FFFFFF"/>
                </a:solidFill>
              </a14:hiddenFill>
            </a:ext>
          </a:extLst>
        </p:spPr>
      </p:pic>
      <p:sp>
        <p:nvSpPr>
          <p:cNvPr id="22" name="Textfeld 21"/>
          <p:cNvSpPr txBox="1"/>
          <p:nvPr/>
        </p:nvSpPr>
        <p:spPr>
          <a:xfrm>
            <a:off x="551264" y="2126753"/>
            <a:ext cx="2844361" cy="1477328"/>
          </a:xfrm>
          <a:prstGeom prst="rect">
            <a:avLst/>
          </a:prstGeom>
          <a:noFill/>
        </p:spPr>
        <p:txBody>
          <a:bodyPr wrap="square" rtlCol="0">
            <a:spAutoFit/>
          </a:bodyPr>
          <a:lstStyle/>
          <a:p>
            <a:r>
              <a:rPr lang="de-DE" b="1" dirty="0" smtClean="0"/>
              <a:t>Eingangsquellen:</a:t>
            </a:r>
          </a:p>
          <a:p>
            <a:pPr marL="285750" indent="-285750">
              <a:buFont typeface="Arial" panose="020B0604020202020204" pitchFamily="34" charset="0"/>
              <a:buChar char="•"/>
            </a:pPr>
            <a:r>
              <a:rPr lang="de-DE" dirty="0" smtClean="0"/>
              <a:t>Bodentank Wand</a:t>
            </a:r>
          </a:p>
          <a:p>
            <a:pPr marL="285750" indent="-285750">
              <a:buFont typeface="Arial" panose="020B0604020202020204" pitchFamily="34" charset="0"/>
              <a:buChar char="•"/>
            </a:pPr>
            <a:r>
              <a:rPr lang="de-DE" dirty="0" smtClean="0"/>
              <a:t>Bodentank Mitte</a:t>
            </a:r>
          </a:p>
          <a:p>
            <a:pPr marL="285750" indent="-285750">
              <a:buFont typeface="Arial" panose="020B0604020202020204" pitchFamily="34" charset="0"/>
              <a:buChar char="•"/>
            </a:pPr>
            <a:r>
              <a:rPr lang="de-DE" dirty="0" smtClean="0"/>
              <a:t>Bodentank Hof (Pult)</a:t>
            </a:r>
          </a:p>
          <a:p>
            <a:pPr marL="285750" indent="-285750">
              <a:buFont typeface="Arial" panose="020B0604020202020204" pitchFamily="34" charset="0"/>
              <a:buChar char="•"/>
            </a:pPr>
            <a:r>
              <a:rPr lang="de-DE" dirty="0" smtClean="0"/>
              <a:t>Wandanschluss</a:t>
            </a:r>
          </a:p>
        </p:txBody>
      </p:sp>
      <p:cxnSp>
        <p:nvCxnSpPr>
          <p:cNvPr id="8" name="Gerade Verbindung mit Pfeil 7"/>
          <p:cNvCxnSpPr/>
          <p:nvPr/>
        </p:nvCxnSpPr>
        <p:spPr>
          <a:xfrm>
            <a:off x="2242869" y="2271890"/>
            <a:ext cx="1293985" cy="180167"/>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sp>
        <p:nvSpPr>
          <p:cNvPr id="21" name="Textfeld 20"/>
          <p:cNvSpPr txBox="1"/>
          <p:nvPr/>
        </p:nvSpPr>
        <p:spPr>
          <a:xfrm>
            <a:off x="277663" y="1002575"/>
            <a:ext cx="8691408" cy="646331"/>
          </a:xfrm>
          <a:prstGeom prst="rect">
            <a:avLst/>
          </a:prstGeom>
          <a:noFill/>
        </p:spPr>
        <p:txBody>
          <a:bodyPr wrap="square" rtlCol="0">
            <a:spAutoFit/>
          </a:bodyPr>
          <a:lstStyle/>
          <a:p>
            <a:r>
              <a:rPr lang="de-DE" b="1" dirty="0"/>
              <a:t>1</a:t>
            </a:r>
            <a:r>
              <a:rPr lang="de-DE" b="1" dirty="0" smtClean="0"/>
              <a:t>. Reiter ‘‘Projektion‘‘ betätigen und anschließend Eingangsquelle auswählen.</a:t>
            </a:r>
          </a:p>
          <a:p>
            <a:endParaRPr lang="de-DE" dirty="0"/>
          </a:p>
        </p:txBody>
      </p:sp>
    </p:spTree>
    <p:extLst>
      <p:ext uri="{BB962C8B-B14F-4D97-AF65-F5344CB8AC3E}">
        <p14:creationId xmlns:p14="http://schemas.microsoft.com/office/powerpoint/2010/main" val="2790930774"/>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itel 10"/>
          <p:cNvSpPr>
            <a:spLocks noGrp="1"/>
          </p:cNvSpPr>
          <p:nvPr>
            <p:ph type="title"/>
          </p:nvPr>
        </p:nvSpPr>
        <p:spPr>
          <a:xfrm>
            <a:off x="457201" y="307073"/>
            <a:ext cx="4985189" cy="397517"/>
          </a:xfrm>
        </p:spPr>
        <p:txBody>
          <a:bodyPr/>
          <a:lstStyle/>
          <a:p>
            <a:r>
              <a:rPr lang="de-DE" u="sng" dirty="0" smtClean="0"/>
              <a:t>II. Veranstaltung </a:t>
            </a:r>
            <a:r>
              <a:rPr lang="de-DE" dirty="0"/>
              <a:t/>
            </a:r>
            <a:br>
              <a:rPr lang="de-DE" dirty="0"/>
            </a:br>
            <a:r>
              <a:rPr lang="de-DE" b="0" dirty="0" smtClean="0"/>
              <a:t>Projektion</a:t>
            </a:r>
            <a:endParaRPr lang="de-DE" b="0" dirty="0"/>
          </a:p>
        </p:txBody>
      </p:sp>
      <p:sp>
        <p:nvSpPr>
          <p:cNvPr id="3" name="Fußzeilenplatzhalter 2"/>
          <p:cNvSpPr>
            <a:spLocks noGrp="1"/>
          </p:cNvSpPr>
          <p:nvPr>
            <p:ph type="ftr" sz="quarter" idx="3"/>
          </p:nvPr>
        </p:nvSpPr>
        <p:spPr/>
        <p:txBody>
          <a:bodyPr/>
          <a:lstStyle/>
          <a:p>
            <a:r>
              <a:rPr lang="de-DE" dirty="0" smtClean="0"/>
              <a:t>13</a:t>
            </a:r>
            <a:endParaRPr lang="de-DE" dirty="0"/>
          </a:p>
        </p:txBody>
      </p:sp>
      <p:sp>
        <p:nvSpPr>
          <p:cNvPr id="12" name="Textfeld 11"/>
          <p:cNvSpPr txBox="1"/>
          <p:nvPr/>
        </p:nvSpPr>
        <p:spPr>
          <a:xfrm>
            <a:off x="277663" y="1002575"/>
            <a:ext cx="8285312" cy="369332"/>
          </a:xfrm>
          <a:prstGeom prst="rect">
            <a:avLst/>
          </a:prstGeom>
          <a:noFill/>
        </p:spPr>
        <p:txBody>
          <a:bodyPr wrap="square" rtlCol="0">
            <a:spAutoFit/>
          </a:bodyPr>
          <a:lstStyle/>
          <a:p>
            <a:r>
              <a:rPr lang="de-DE" b="1" dirty="0" smtClean="0"/>
              <a:t>2. </a:t>
            </a:r>
            <a:r>
              <a:rPr lang="de-DE" b="1" dirty="0"/>
              <a:t>Reiter ‘‘Projektion‘‘ betätigen und anschließend Projektionseinstellung </a:t>
            </a:r>
            <a:r>
              <a:rPr lang="de-DE" b="1" dirty="0" smtClean="0"/>
              <a:t>auswählen.</a:t>
            </a:r>
            <a:endParaRPr lang="de-DE" b="1" dirty="0"/>
          </a:p>
        </p:txBody>
      </p:sp>
      <p:pic>
        <p:nvPicPr>
          <p:cNvPr id="18" name="Picture 2" descr="C:\Users\herbert.stork\Documents\Aula umbau\TP-Oberflächen\VERANSTALTUNG_Nutzer_Projektor.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130429" y="1583883"/>
            <a:ext cx="4511040" cy="2114550"/>
          </a:xfrm>
          <a:prstGeom prst="rect">
            <a:avLst/>
          </a:prstGeom>
          <a:noFill/>
          <a:extLst>
            <a:ext uri="{909E8E84-426E-40DD-AFC4-6F175D3DCCD1}">
              <a14:hiddenFill xmlns:a14="http://schemas.microsoft.com/office/drawing/2010/main">
                <a:solidFill>
                  <a:srgbClr val="FFFFFF"/>
                </a:solidFill>
              </a14:hiddenFill>
            </a:ext>
          </a:extLst>
        </p:spPr>
      </p:pic>
      <p:sp>
        <p:nvSpPr>
          <p:cNvPr id="19" name="Textfeld 18"/>
          <p:cNvSpPr txBox="1"/>
          <p:nvPr/>
        </p:nvSpPr>
        <p:spPr>
          <a:xfrm>
            <a:off x="95686" y="1766538"/>
            <a:ext cx="5019884" cy="1200329"/>
          </a:xfrm>
          <a:prstGeom prst="rect">
            <a:avLst/>
          </a:prstGeom>
          <a:noFill/>
        </p:spPr>
        <p:txBody>
          <a:bodyPr wrap="square" rtlCol="0">
            <a:spAutoFit/>
          </a:bodyPr>
          <a:lstStyle/>
          <a:p>
            <a:r>
              <a:rPr lang="de-DE" b="1" dirty="0" smtClean="0"/>
              <a:t>Projektionseinstellungen:</a:t>
            </a:r>
          </a:p>
          <a:p>
            <a:pPr marL="285750" indent="-285750">
              <a:buFont typeface="Arial" panose="020B0604020202020204" pitchFamily="34" charset="0"/>
              <a:buChar char="•"/>
            </a:pPr>
            <a:r>
              <a:rPr lang="de-DE" dirty="0"/>
              <a:t>stand </a:t>
            </a:r>
            <a:r>
              <a:rPr lang="de-DE" dirty="0" err="1"/>
              <a:t>by</a:t>
            </a:r>
            <a:r>
              <a:rPr lang="de-DE" dirty="0"/>
              <a:t>/ Projektion (Standard)</a:t>
            </a:r>
          </a:p>
          <a:p>
            <a:pPr marL="285750" indent="-285750">
              <a:buFont typeface="Arial" panose="020B0604020202020204" pitchFamily="34" charset="0"/>
              <a:buChar char="•"/>
            </a:pPr>
            <a:r>
              <a:rPr lang="de-DE" dirty="0"/>
              <a:t>Schwarzbild</a:t>
            </a:r>
          </a:p>
          <a:p>
            <a:pPr marL="285750" indent="-285750">
              <a:buFont typeface="Arial" panose="020B0604020202020204" pitchFamily="34" charset="0"/>
              <a:buChar char="•"/>
            </a:pPr>
            <a:r>
              <a:rPr lang="de-DE" dirty="0" smtClean="0"/>
              <a:t>Standbild</a:t>
            </a:r>
          </a:p>
        </p:txBody>
      </p:sp>
      <p:cxnSp>
        <p:nvCxnSpPr>
          <p:cNvPr id="23" name="Gerade Verbindung mit Pfeil 22"/>
          <p:cNvCxnSpPr/>
          <p:nvPr/>
        </p:nvCxnSpPr>
        <p:spPr>
          <a:xfrm>
            <a:off x="2961892" y="1908201"/>
            <a:ext cx="1239172" cy="142730"/>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sp>
        <p:nvSpPr>
          <p:cNvPr id="10" name="Textfeld 9"/>
          <p:cNvSpPr txBox="1"/>
          <p:nvPr/>
        </p:nvSpPr>
        <p:spPr>
          <a:xfrm>
            <a:off x="95686" y="2966868"/>
            <a:ext cx="8867561" cy="2308324"/>
          </a:xfrm>
          <a:prstGeom prst="rect">
            <a:avLst/>
          </a:prstGeom>
          <a:noFill/>
        </p:spPr>
        <p:txBody>
          <a:bodyPr wrap="square" rtlCol="0">
            <a:spAutoFit/>
          </a:bodyPr>
          <a:lstStyle/>
          <a:p>
            <a:r>
              <a:rPr lang="de-DE" b="1" dirty="0" smtClean="0">
                <a:solidFill>
                  <a:srgbClr val="FF0000"/>
                </a:solidFill>
              </a:rPr>
              <a:t>Kein Bild?</a:t>
            </a:r>
          </a:p>
          <a:p>
            <a:pPr marL="285750" indent="-285750">
              <a:buFont typeface="Arial" panose="020B0604020202020204" pitchFamily="34" charset="0"/>
              <a:buChar char="•"/>
            </a:pPr>
            <a:r>
              <a:rPr lang="de-DE" dirty="0" smtClean="0">
                <a:solidFill>
                  <a:srgbClr val="FF0000"/>
                </a:solidFill>
              </a:rPr>
              <a:t>Kabel richtig angeschlossen?</a:t>
            </a:r>
          </a:p>
          <a:p>
            <a:pPr marL="285750" indent="-285750">
              <a:buFont typeface="Arial" panose="020B0604020202020204" pitchFamily="34" charset="0"/>
              <a:buChar char="•"/>
            </a:pPr>
            <a:r>
              <a:rPr lang="de-DE" dirty="0" smtClean="0">
                <a:solidFill>
                  <a:srgbClr val="FF0000"/>
                </a:solidFill>
              </a:rPr>
              <a:t>Bildausgang am Rechner aktiviert?</a:t>
            </a:r>
          </a:p>
          <a:p>
            <a:pPr marL="285750" indent="-285750">
              <a:buFont typeface="Arial" panose="020B0604020202020204" pitchFamily="34" charset="0"/>
              <a:buChar char="•"/>
            </a:pPr>
            <a:r>
              <a:rPr lang="de-DE" dirty="0" smtClean="0">
                <a:solidFill>
                  <a:srgbClr val="FF0000"/>
                </a:solidFill>
              </a:rPr>
              <a:t>Projektionseinstellung auf stand </a:t>
            </a:r>
            <a:r>
              <a:rPr lang="de-DE" dirty="0" err="1" smtClean="0">
                <a:solidFill>
                  <a:srgbClr val="FF0000"/>
                </a:solidFill>
              </a:rPr>
              <a:t>by</a:t>
            </a:r>
            <a:r>
              <a:rPr lang="de-DE" dirty="0" smtClean="0">
                <a:solidFill>
                  <a:srgbClr val="FF0000"/>
                </a:solidFill>
              </a:rPr>
              <a:t>/ Projektion?</a:t>
            </a:r>
          </a:p>
          <a:p>
            <a:pPr marL="285750" indent="-285750">
              <a:buFont typeface="Arial" panose="020B0604020202020204" pitchFamily="34" charset="0"/>
              <a:buChar char="•"/>
            </a:pPr>
            <a:r>
              <a:rPr lang="de-DE" dirty="0" smtClean="0">
                <a:solidFill>
                  <a:srgbClr val="FF0000"/>
                </a:solidFill>
              </a:rPr>
              <a:t>Eingangsquelle richtig ausgewählt?</a:t>
            </a:r>
          </a:p>
          <a:p>
            <a:pPr marL="285750" indent="-285750">
              <a:buFont typeface="Arial" panose="020B0604020202020204" pitchFamily="34" charset="0"/>
              <a:buChar char="•"/>
            </a:pPr>
            <a:r>
              <a:rPr lang="de-DE" dirty="0">
                <a:solidFill>
                  <a:srgbClr val="FF0000"/>
                </a:solidFill>
              </a:rPr>
              <a:t>Bei Geräten mit geringen Grafikleistungen (z.B. Tablets) kann es zu </a:t>
            </a:r>
            <a:r>
              <a:rPr lang="de-DE" dirty="0" smtClean="0">
                <a:solidFill>
                  <a:srgbClr val="FF0000"/>
                </a:solidFill>
              </a:rPr>
              <a:t>Darstellungsproblemen </a:t>
            </a:r>
            <a:r>
              <a:rPr lang="de-DE" dirty="0">
                <a:solidFill>
                  <a:srgbClr val="FF0000"/>
                </a:solidFill>
              </a:rPr>
              <a:t>kommen. Versuchen Sie hier beim Bildausgang die Einstellung  ‘‘nur Projektor‘‘.</a:t>
            </a:r>
          </a:p>
          <a:p>
            <a:pPr marL="285750" indent="-285750">
              <a:buFont typeface="Arial" panose="020B0604020202020204" pitchFamily="34" charset="0"/>
              <a:buChar char="•"/>
            </a:pPr>
            <a:endParaRPr lang="de-DE" dirty="0" smtClean="0">
              <a:solidFill>
                <a:srgbClr val="FF0000"/>
              </a:solidFill>
            </a:endParaRPr>
          </a:p>
        </p:txBody>
      </p:sp>
    </p:spTree>
    <p:extLst>
      <p:ext uri="{BB962C8B-B14F-4D97-AF65-F5344CB8AC3E}">
        <p14:creationId xmlns:p14="http://schemas.microsoft.com/office/powerpoint/2010/main" val="2580288787"/>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itel 10"/>
          <p:cNvSpPr>
            <a:spLocks noGrp="1"/>
          </p:cNvSpPr>
          <p:nvPr>
            <p:ph type="title"/>
          </p:nvPr>
        </p:nvSpPr>
        <p:spPr>
          <a:xfrm>
            <a:off x="457201" y="307073"/>
            <a:ext cx="4985189" cy="397517"/>
          </a:xfrm>
        </p:spPr>
        <p:txBody>
          <a:bodyPr/>
          <a:lstStyle/>
          <a:p>
            <a:r>
              <a:rPr lang="de-DE" u="sng" dirty="0" smtClean="0"/>
              <a:t>II. Veranstaltung </a:t>
            </a:r>
            <a:r>
              <a:rPr lang="de-DE" dirty="0" smtClean="0"/>
              <a:t/>
            </a:r>
            <a:br>
              <a:rPr lang="de-DE" dirty="0" smtClean="0"/>
            </a:br>
            <a:r>
              <a:rPr lang="de-DE" b="0" dirty="0" smtClean="0"/>
              <a:t>Audio</a:t>
            </a:r>
            <a:endParaRPr lang="de-DE" b="0" dirty="0"/>
          </a:p>
        </p:txBody>
      </p:sp>
      <p:sp>
        <p:nvSpPr>
          <p:cNvPr id="3" name="Fußzeilenplatzhalter 2"/>
          <p:cNvSpPr>
            <a:spLocks noGrp="1"/>
          </p:cNvSpPr>
          <p:nvPr>
            <p:ph type="ftr" sz="quarter" idx="3"/>
          </p:nvPr>
        </p:nvSpPr>
        <p:spPr/>
        <p:txBody>
          <a:bodyPr/>
          <a:lstStyle/>
          <a:p>
            <a:r>
              <a:rPr lang="de-DE" dirty="0" smtClean="0"/>
              <a:t>14</a:t>
            </a:r>
            <a:endParaRPr lang="de-DE" dirty="0"/>
          </a:p>
        </p:txBody>
      </p:sp>
      <p:sp>
        <p:nvSpPr>
          <p:cNvPr id="12" name="Textfeld 11"/>
          <p:cNvSpPr txBox="1"/>
          <p:nvPr/>
        </p:nvSpPr>
        <p:spPr>
          <a:xfrm>
            <a:off x="277663" y="1002575"/>
            <a:ext cx="9099801" cy="1200329"/>
          </a:xfrm>
          <a:prstGeom prst="rect">
            <a:avLst/>
          </a:prstGeom>
          <a:noFill/>
        </p:spPr>
        <p:txBody>
          <a:bodyPr wrap="square" rtlCol="0">
            <a:spAutoFit/>
          </a:bodyPr>
          <a:lstStyle/>
          <a:p>
            <a:r>
              <a:rPr lang="de-DE" b="1" dirty="0" smtClean="0"/>
              <a:t>3. Im Technikraum westlich der Bühne stehen Ihnen 6 Mikrofone (2 Head-Sets, 4 Handmikrofone) sowie 2 Stative zur Verfügung.  </a:t>
            </a:r>
            <a:r>
              <a:rPr lang="de-DE" dirty="0" smtClean="0"/>
              <a:t>Nehmen Sie diese aus Ihren Ladestationen und schalten Sie sie an.</a:t>
            </a:r>
          </a:p>
          <a:p>
            <a:r>
              <a:rPr lang="de-DE" b="1" dirty="0" smtClean="0"/>
              <a:t>4. Stellen Sie die Lautstärke der einzelnen Medien nach Ihren Bedürfnissen ein.</a:t>
            </a:r>
            <a:endParaRPr lang="de-DE" dirty="0"/>
          </a:p>
        </p:txBody>
      </p:sp>
      <p:sp>
        <p:nvSpPr>
          <p:cNvPr id="42" name="Textfeld 41"/>
          <p:cNvSpPr txBox="1"/>
          <p:nvPr/>
        </p:nvSpPr>
        <p:spPr>
          <a:xfrm>
            <a:off x="1024585" y="4039447"/>
            <a:ext cx="5934520" cy="1200329"/>
          </a:xfrm>
          <a:prstGeom prst="rect">
            <a:avLst/>
          </a:prstGeom>
          <a:noFill/>
        </p:spPr>
        <p:txBody>
          <a:bodyPr wrap="square" rtlCol="0">
            <a:spAutoFit/>
          </a:bodyPr>
          <a:lstStyle/>
          <a:p>
            <a:r>
              <a:rPr lang="de-DE" b="1" dirty="0" smtClean="0">
                <a:solidFill>
                  <a:srgbClr val="FF0000"/>
                </a:solidFill>
              </a:rPr>
              <a:t>Kein Ton?</a:t>
            </a:r>
          </a:p>
          <a:p>
            <a:pPr marL="285750" indent="-285750">
              <a:buFont typeface="Arial" panose="020B0604020202020204" pitchFamily="34" charset="0"/>
              <a:buChar char="•"/>
            </a:pPr>
            <a:r>
              <a:rPr lang="de-DE" dirty="0" smtClean="0">
                <a:solidFill>
                  <a:srgbClr val="FF0000"/>
                </a:solidFill>
              </a:rPr>
              <a:t>Kabel richtig angeschlossen?</a:t>
            </a:r>
          </a:p>
          <a:p>
            <a:pPr marL="285750" indent="-285750">
              <a:buFont typeface="Arial" panose="020B0604020202020204" pitchFamily="34" charset="0"/>
              <a:buChar char="•"/>
            </a:pPr>
            <a:r>
              <a:rPr lang="de-DE" dirty="0" smtClean="0">
                <a:solidFill>
                  <a:srgbClr val="FF0000"/>
                </a:solidFill>
              </a:rPr>
              <a:t>Tonausgang am Rechner mit voller Leistung aktiviert?</a:t>
            </a:r>
          </a:p>
          <a:p>
            <a:pPr marL="285750" indent="-285750">
              <a:buFont typeface="Arial" panose="020B0604020202020204" pitchFamily="34" charset="0"/>
              <a:buChar char="•"/>
            </a:pPr>
            <a:r>
              <a:rPr lang="de-DE" dirty="0" smtClean="0">
                <a:solidFill>
                  <a:srgbClr val="FF0000"/>
                </a:solidFill>
              </a:rPr>
              <a:t>‘‘Mute‘‘ Taste ab Tableau deaktiviert?</a:t>
            </a:r>
          </a:p>
        </p:txBody>
      </p:sp>
      <p:pic>
        <p:nvPicPr>
          <p:cNvPr id="18" name="Picture 2" descr="C:\Users\herbert.stork\Documents\Aula umbau\TP-Oberflächen\VERANSTALTUNG_Nutzer_Projektor.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31818" y="1898024"/>
            <a:ext cx="4511040" cy="2114550"/>
          </a:xfrm>
          <a:prstGeom prst="rect">
            <a:avLst/>
          </a:prstGeom>
          <a:noFill/>
          <a:extLst>
            <a:ext uri="{909E8E84-426E-40DD-AFC4-6F175D3DCCD1}">
              <a14:hiddenFill xmlns:a14="http://schemas.microsoft.com/office/drawing/2010/main">
                <a:solidFill>
                  <a:srgbClr val="FFFFFF"/>
                </a:solidFill>
              </a14:hiddenFill>
            </a:ext>
          </a:extLst>
        </p:spPr>
      </p:pic>
      <p:sp>
        <p:nvSpPr>
          <p:cNvPr id="21" name="Textfeld 20"/>
          <p:cNvSpPr txBox="1"/>
          <p:nvPr/>
        </p:nvSpPr>
        <p:spPr>
          <a:xfrm>
            <a:off x="5292885" y="1887026"/>
            <a:ext cx="3689191" cy="2462213"/>
          </a:xfrm>
          <a:prstGeom prst="rect">
            <a:avLst/>
          </a:prstGeom>
          <a:noFill/>
        </p:spPr>
        <p:txBody>
          <a:bodyPr wrap="square" rtlCol="0">
            <a:spAutoFit/>
          </a:bodyPr>
          <a:lstStyle/>
          <a:p>
            <a:r>
              <a:rPr lang="de-DE" sz="1400" b="1" dirty="0" smtClean="0"/>
              <a:t>Medienlautstärke Saal </a:t>
            </a:r>
          </a:p>
          <a:p>
            <a:r>
              <a:rPr lang="de-DE" sz="1400" dirty="0" smtClean="0"/>
              <a:t>(Standard auf ‘‘Mute‘‘)</a:t>
            </a:r>
          </a:p>
          <a:p>
            <a:endParaRPr lang="de-DE" sz="1400" b="1" dirty="0"/>
          </a:p>
          <a:p>
            <a:r>
              <a:rPr lang="de-DE" sz="1400" b="1" dirty="0" smtClean="0"/>
              <a:t>Mikrofon Pult</a:t>
            </a:r>
          </a:p>
          <a:p>
            <a:endParaRPr lang="de-DE" sz="1400" b="1" dirty="0"/>
          </a:p>
          <a:p>
            <a:r>
              <a:rPr lang="de-DE" sz="1400" b="1" dirty="0" smtClean="0"/>
              <a:t>Headsets (Taschensender)</a:t>
            </a:r>
            <a:endParaRPr lang="de-DE" sz="1400" b="1" dirty="0"/>
          </a:p>
          <a:p>
            <a:pPr marL="285750" indent="-285750">
              <a:buFont typeface="Arial" panose="020B0604020202020204" pitchFamily="34" charset="0"/>
              <a:buChar char="•"/>
            </a:pPr>
            <a:r>
              <a:rPr lang="de-DE" sz="1400" dirty="0"/>
              <a:t>Mikro 1/ Mikro </a:t>
            </a:r>
            <a:r>
              <a:rPr lang="de-DE" sz="1400" dirty="0" smtClean="0"/>
              <a:t>2</a:t>
            </a:r>
          </a:p>
          <a:p>
            <a:pPr marL="285750" indent="-285750">
              <a:buFont typeface="Arial" panose="020B0604020202020204" pitchFamily="34" charset="0"/>
              <a:buChar char="•"/>
            </a:pPr>
            <a:endParaRPr lang="de-DE" sz="1400" dirty="0" smtClean="0"/>
          </a:p>
          <a:p>
            <a:r>
              <a:rPr lang="de-DE" sz="1400" b="1" dirty="0" smtClean="0"/>
              <a:t>Handsender (Handmikrofone)</a:t>
            </a:r>
            <a:endParaRPr lang="de-DE" sz="1400" b="1" dirty="0"/>
          </a:p>
          <a:p>
            <a:pPr marL="285750" indent="-285750">
              <a:buFont typeface="Arial" panose="020B0604020202020204" pitchFamily="34" charset="0"/>
              <a:buChar char="•"/>
            </a:pPr>
            <a:r>
              <a:rPr lang="de-DE" sz="1400" dirty="0" smtClean="0"/>
              <a:t>Rot - 1/ Gelb - 2/ 		        Blau - 3/ Schwarz - 4</a:t>
            </a:r>
            <a:endParaRPr lang="de-DE" sz="1400" dirty="0"/>
          </a:p>
        </p:txBody>
      </p:sp>
      <p:cxnSp>
        <p:nvCxnSpPr>
          <p:cNvPr id="14" name="Gerade Verbindung mit Pfeil 13"/>
          <p:cNvCxnSpPr/>
          <p:nvPr/>
        </p:nvCxnSpPr>
        <p:spPr>
          <a:xfrm flipH="1">
            <a:off x="4339088" y="2025543"/>
            <a:ext cx="953797" cy="236145"/>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cxnSp>
        <p:nvCxnSpPr>
          <p:cNvPr id="16" name="Gerade Verbindung mit Pfeil 15"/>
          <p:cNvCxnSpPr/>
          <p:nvPr/>
        </p:nvCxnSpPr>
        <p:spPr>
          <a:xfrm flipH="1" flipV="1">
            <a:off x="4688434" y="2583430"/>
            <a:ext cx="604451" cy="57150"/>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cxnSp>
        <p:nvCxnSpPr>
          <p:cNvPr id="25" name="Gerade Verbindung mit Pfeil 24"/>
          <p:cNvCxnSpPr>
            <a:stCxn id="21" idx="1"/>
          </p:cNvCxnSpPr>
          <p:nvPr/>
        </p:nvCxnSpPr>
        <p:spPr>
          <a:xfrm flipH="1" flipV="1">
            <a:off x="3700733" y="2722359"/>
            <a:ext cx="1592152" cy="395774"/>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cxnSp>
        <p:nvCxnSpPr>
          <p:cNvPr id="27" name="Gerade Verbindung mit Pfeil 26"/>
          <p:cNvCxnSpPr/>
          <p:nvPr/>
        </p:nvCxnSpPr>
        <p:spPr>
          <a:xfrm flipH="1" flipV="1">
            <a:off x="2333422" y="3148181"/>
            <a:ext cx="2959463" cy="509548"/>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sp>
        <p:nvSpPr>
          <p:cNvPr id="5" name="Textfeld 4"/>
          <p:cNvSpPr txBox="1"/>
          <p:nvPr/>
        </p:nvSpPr>
        <p:spPr>
          <a:xfrm>
            <a:off x="1569775" y="2026765"/>
            <a:ext cx="285750" cy="276999"/>
          </a:xfrm>
          <a:prstGeom prst="rect">
            <a:avLst/>
          </a:prstGeom>
          <a:noFill/>
        </p:spPr>
        <p:txBody>
          <a:bodyPr wrap="square" rtlCol="0">
            <a:spAutoFit/>
          </a:bodyPr>
          <a:lstStyle/>
          <a:p>
            <a:r>
              <a:rPr lang="de-DE" sz="1200" dirty="0" smtClean="0">
                <a:solidFill>
                  <a:srgbClr val="0070C0"/>
                </a:solidFill>
              </a:rPr>
              <a:t>1</a:t>
            </a:r>
            <a:endParaRPr lang="de-DE" sz="1200" dirty="0">
              <a:solidFill>
                <a:srgbClr val="0070C0"/>
              </a:solidFill>
            </a:endParaRPr>
          </a:p>
        </p:txBody>
      </p:sp>
      <p:sp>
        <p:nvSpPr>
          <p:cNvPr id="15" name="Textfeld 14"/>
          <p:cNvSpPr txBox="1"/>
          <p:nvPr/>
        </p:nvSpPr>
        <p:spPr>
          <a:xfrm>
            <a:off x="1946575" y="2027462"/>
            <a:ext cx="285750" cy="276999"/>
          </a:xfrm>
          <a:prstGeom prst="rect">
            <a:avLst/>
          </a:prstGeom>
          <a:noFill/>
        </p:spPr>
        <p:txBody>
          <a:bodyPr wrap="square" rtlCol="0">
            <a:spAutoFit/>
          </a:bodyPr>
          <a:lstStyle/>
          <a:p>
            <a:r>
              <a:rPr lang="de-DE" sz="1200" dirty="0" smtClean="0">
                <a:solidFill>
                  <a:srgbClr val="0070C0"/>
                </a:solidFill>
              </a:rPr>
              <a:t>2</a:t>
            </a:r>
            <a:endParaRPr lang="de-DE" sz="1200" dirty="0">
              <a:solidFill>
                <a:srgbClr val="0070C0"/>
              </a:solidFill>
            </a:endParaRPr>
          </a:p>
        </p:txBody>
      </p:sp>
      <p:sp>
        <p:nvSpPr>
          <p:cNvPr id="17" name="Textfeld 16"/>
          <p:cNvSpPr txBox="1"/>
          <p:nvPr/>
        </p:nvSpPr>
        <p:spPr>
          <a:xfrm>
            <a:off x="2845105" y="2028160"/>
            <a:ext cx="285750" cy="276999"/>
          </a:xfrm>
          <a:prstGeom prst="rect">
            <a:avLst/>
          </a:prstGeom>
          <a:noFill/>
        </p:spPr>
        <p:txBody>
          <a:bodyPr wrap="square" rtlCol="0">
            <a:spAutoFit/>
          </a:bodyPr>
          <a:lstStyle/>
          <a:p>
            <a:r>
              <a:rPr lang="de-DE" sz="1200" dirty="0" smtClean="0">
                <a:solidFill>
                  <a:srgbClr val="0070C0"/>
                </a:solidFill>
              </a:rPr>
              <a:t>4</a:t>
            </a:r>
            <a:endParaRPr lang="de-DE" sz="1200" dirty="0">
              <a:solidFill>
                <a:srgbClr val="0070C0"/>
              </a:solidFill>
            </a:endParaRPr>
          </a:p>
        </p:txBody>
      </p:sp>
      <p:sp>
        <p:nvSpPr>
          <p:cNvPr id="19" name="Textfeld 18"/>
          <p:cNvSpPr txBox="1"/>
          <p:nvPr/>
        </p:nvSpPr>
        <p:spPr>
          <a:xfrm>
            <a:off x="2475786" y="2031483"/>
            <a:ext cx="285750" cy="276999"/>
          </a:xfrm>
          <a:prstGeom prst="rect">
            <a:avLst/>
          </a:prstGeom>
          <a:noFill/>
        </p:spPr>
        <p:txBody>
          <a:bodyPr wrap="square" rtlCol="0">
            <a:spAutoFit/>
          </a:bodyPr>
          <a:lstStyle/>
          <a:p>
            <a:r>
              <a:rPr lang="de-DE" sz="1200" dirty="0" smtClean="0">
                <a:solidFill>
                  <a:srgbClr val="0070C0"/>
                </a:solidFill>
              </a:rPr>
              <a:t>3</a:t>
            </a:r>
            <a:endParaRPr lang="de-DE" sz="1200" dirty="0">
              <a:solidFill>
                <a:srgbClr val="0070C0"/>
              </a:solidFill>
            </a:endParaRPr>
          </a:p>
        </p:txBody>
      </p:sp>
    </p:spTree>
    <p:extLst>
      <p:ext uri="{BB962C8B-B14F-4D97-AF65-F5344CB8AC3E}">
        <p14:creationId xmlns:p14="http://schemas.microsoft.com/office/powerpoint/2010/main" val="2402670952"/>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Fußzeilenplatzhalter 2"/>
          <p:cNvSpPr>
            <a:spLocks noGrp="1"/>
          </p:cNvSpPr>
          <p:nvPr>
            <p:ph type="ftr" sz="quarter" idx="3"/>
          </p:nvPr>
        </p:nvSpPr>
        <p:spPr/>
        <p:txBody>
          <a:bodyPr/>
          <a:lstStyle/>
          <a:p>
            <a:r>
              <a:rPr lang="de-DE" dirty="0" smtClean="0"/>
              <a:t>15</a:t>
            </a:r>
            <a:endParaRPr lang="de-DE" dirty="0"/>
          </a:p>
        </p:txBody>
      </p:sp>
      <p:sp>
        <p:nvSpPr>
          <p:cNvPr id="9" name="Titel 10"/>
          <p:cNvSpPr txBox="1">
            <a:spLocks/>
          </p:cNvSpPr>
          <p:nvPr/>
        </p:nvSpPr>
        <p:spPr>
          <a:xfrm>
            <a:off x="457201" y="307073"/>
            <a:ext cx="4985189" cy="397517"/>
          </a:xfrm>
          <a:prstGeom prst="rect">
            <a:avLst/>
          </a:prstGeom>
        </p:spPr>
        <p:txBody>
          <a:bodyPr vert="horz" lIns="108000" tIns="46800" rIns="108000" bIns="46800" rtlCol="0" anchor="t" anchorCtr="0">
            <a:noAutofit/>
          </a:bodyPr>
          <a:lstStyle>
            <a:lvl1pPr algn="l" defTabSz="457200" rtl="0" eaLnBrk="1" latinLnBrk="0" hangingPunct="1">
              <a:spcBef>
                <a:spcPct val="0"/>
              </a:spcBef>
              <a:buNone/>
              <a:defRPr sz="2000" b="1" i="0" kern="1200">
                <a:solidFill>
                  <a:schemeClr val="tx1"/>
                </a:solidFill>
                <a:latin typeface="Arial"/>
                <a:ea typeface="+mj-ea"/>
                <a:cs typeface="Arial"/>
              </a:defRPr>
            </a:lvl1pPr>
          </a:lstStyle>
          <a:p>
            <a:r>
              <a:rPr lang="de-DE" u="sng" dirty="0" smtClean="0"/>
              <a:t>II. Veranstaltung </a:t>
            </a:r>
          </a:p>
          <a:p>
            <a:r>
              <a:rPr lang="de-DE" b="0" dirty="0" smtClean="0"/>
              <a:t>Raumfunktionen</a:t>
            </a:r>
            <a:endParaRPr lang="de-DE" b="0" dirty="0"/>
          </a:p>
        </p:txBody>
      </p:sp>
      <p:pic>
        <p:nvPicPr>
          <p:cNvPr id="11" name="Picture 2" descr="C:\Users\herbert.stork\Documents\TP-Oberflächen\VORLESUNG_Admin_Raum.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460252" y="2078888"/>
            <a:ext cx="3901440" cy="1828800"/>
          </a:xfrm>
          <a:prstGeom prst="rect">
            <a:avLst/>
          </a:prstGeom>
          <a:noFill/>
          <a:extLst>
            <a:ext uri="{909E8E84-426E-40DD-AFC4-6F175D3DCCD1}">
              <a14:hiddenFill xmlns:a14="http://schemas.microsoft.com/office/drawing/2010/main">
                <a:solidFill>
                  <a:srgbClr val="FFFFFF"/>
                </a:solidFill>
              </a14:hiddenFill>
            </a:ext>
          </a:extLst>
        </p:spPr>
      </p:pic>
      <p:sp>
        <p:nvSpPr>
          <p:cNvPr id="12" name="Textfeld 11"/>
          <p:cNvSpPr txBox="1"/>
          <p:nvPr/>
        </p:nvSpPr>
        <p:spPr>
          <a:xfrm>
            <a:off x="226458" y="1002574"/>
            <a:ext cx="8559097" cy="923330"/>
          </a:xfrm>
          <a:prstGeom prst="rect">
            <a:avLst/>
          </a:prstGeom>
          <a:noFill/>
        </p:spPr>
        <p:txBody>
          <a:bodyPr wrap="square" rtlCol="0">
            <a:spAutoFit/>
          </a:bodyPr>
          <a:lstStyle/>
          <a:p>
            <a:r>
              <a:rPr lang="de-DE" b="1" dirty="0" smtClean="0"/>
              <a:t>5. Reiter ‘‘Raumfunktionen‘‘ wählen und die Beleuchtung sowie Verdunkelung einstellen. </a:t>
            </a:r>
            <a:r>
              <a:rPr lang="de-DE" dirty="0" smtClean="0"/>
              <a:t>Neben den </a:t>
            </a:r>
            <a:r>
              <a:rPr lang="de-DE" dirty="0"/>
              <a:t>v</a:t>
            </a:r>
            <a:r>
              <a:rPr lang="de-DE" dirty="0" smtClean="0"/>
              <a:t>orkonfigurierten Einstellungen können Sie folgende individuelle                                                                                 Anpassungen durchführen: </a:t>
            </a:r>
            <a:endParaRPr lang="de-DE" dirty="0"/>
          </a:p>
        </p:txBody>
      </p:sp>
      <p:sp>
        <p:nvSpPr>
          <p:cNvPr id="14" name="Textfeld 13"/>
          <p:cNvSpPr txBox="1"/>
          <p:nvPr/>
        </p:nvSpPr>
        <p:spPr>
          <a:xfrm>
            <a:off x="457200" y="4020123"/>
            <a:ext cx="8328355" cy="923330"/>
          </a:xfrm>
          <a:prstGeom prst="rect">
            <a:avLst/>
          </a:prstGeom>
          <a:noFill/>
        </p:spPr>
        <p:txBody>
          <a:bodyPr wrap="square" rtlCol="0">
            <a:spAutoFit/>
          </a:bodyPr>
          <a:lstStyle/>
          <a:p>
            <a:r>
              <a:rPr lang="de-DE" b="1" dirty="0" smtClean="0">
                <a:solidFill>
                  <a:srgbClr val="FF0000"/>
                </a:solidFill>
              </a:rPr>
              <a:t>Hinweis:</a:t>
            </a:r>
          </a:p>
          <a:p>
            <a:r>
              <a:rPr lang="de-DE" dirty="0" smtClean="0">
                <a:solidFill>
                  <a:srgbClr val="FF0000"/>
                </a:solidFill>
              </a:rPr>
              <a:t>Die Leuchtmittel der Saalbeleuchtung benötigen bis zum Erreichen der endgültigen Helligkeit einige Minuten Aufwärmzeit. Bitte vermeiden Sie kurzfristiges Umschalten!</a:t>
            </a:r>
          </a:p>
        </p:txBody>
      </p:sp>
      <p:sp>
        <p:nvSpPr>
          <p:cNvPr id="15" name="Textfeld 14"/>
          <p:cNvSpPr txBox="1"/>
          <p:nvPr/>
        </p:nvSpPr>
        <p:spPr>
          <a:xfrm>
            <a:off x="193033" y="2006295"/>
            <a:ext cx="2844361" cy="2031325"/>
          </a:xfrm>
          <a:prstGeom prst="rect">
            <a:avLst/>
          </a:prstGeom>
          <a:noFill/>
        </p:spPr>
        <p:txBody>
          <a:bodyPr wrap="square" rtlCol="0">
            <a:spAutoFit/>
          </a:bodyPr>
          <a:lstStyle/>
          <a:p>
            <a:r>
              <a:rPr lang="de-DE" b="1" dirty="0" smtClean="0"/>
              <a:t>Jalousien (</a:t>
            </a:r>
            <a:r>
              <a:rPr lang="de-DE" b="1" dirty="0" err="1" smtClean="0"/>
              <a:t>Aussen</a:t>
            </a:r>
            <a:r>
              <a:rPr lang="de-DE" b="1" dirty="0" smtClean="0"/>
              <a:t>):</a:t>
            </a:r>
          </a:p>
          <a:p>
            <a:pPr marL="285750" indent="-285750">
              <a:buFont typeface="Arial" panose="020B0604020202020204" pitchFamily="34" charset="0"/>
              <a:buChar char="•"/>
            </a:pPr>
            <a:r>
              <a:rPr lang="de-DE" dirty="0" smtClean="0"/>
              <a:t>Wandseite (Ost)</a:t>
            </a:r>
          </a:p>
          <a:p>
            <a:pPr marL="285750" indent="-285750">
              <a:buFont typeface="Arial" panose="020B0604020202020204" pitchFamily="34" charset="0"/>
              <a:buChar char="•"/>
            </a:pPr>
            <a:r>
              <a:rPr lang="de-DE" dirty="0" smtClean="0"/>
              <a:t>Hofseite (West)</a:t>
            </a:r>
          </a:p>
          <a:p>
            <a:pPr marL="285750" indent="-285750">
              <a:buFont typeface="Arial" panose="020B0604020202020204" pitchFamily="34" charset="0"/>
              <a:buChar char="•"/>
            </a:pPr>
            <a:endParaRPr lang="de-DE" dirty="0"/>
          </a:p>
          <a:p>
            <a:r>
              <a:rPr lang="de-DE" b="1" dirty="0" smtClean="0"/>
              <a:t>Verdunkelung (Innen):</a:t>
            </a:r>
          </a:p>
          <a:p>
            <a:pPr marL="285750" indent="-285750">
              <a:buFont typeface="Arial" panose="020B0604020202020204" pitchFamily="34" charset="0"/>
              <a:buChar char="•"/>
            </a:pPr>
            <a:r>
              <a:rPr lang="de-DE" dirty="0" smtClean="0"/>
              <a:t>Wandseite (Ost)</a:t>
            </a:r>
          </a:p>
          <a:p>
            <a:pPr marL="285750" indent="-285750">
              <a:buFont typeface="Arial" panose="020B0604020202020204" pitchFamily="34" charset="0"/>
              <a:buChar char="•"/>
            </a:pPr>
            <a:r>
              <a:rPr lang="de-DE" dirty="0" smtClean="0"/>
              <a:t>Hofseite (West)</a:t>
            </a:r>
          </a:p>
        </p:txBody>
      </p:sp>
      <p:sp>
        <p:nvSpPr>
          <p:cNvPr id="16" name="Textfeld 15"/>
          <p:cNvSpPr txBox="1"/>
          <p:nvPr/>
        </p:nvSpPr>
        <p:spPr>
          <a:xfrm>
            <a:off x="6395103" y="1901139"/>
            <a:ext cx="2844361" cy="1200329"/>
          </a:xfrm>
          <a:prstGeom prst="rect">
            <a:avLst/>
          </a:prstGeom>
          <a:noFill/>
        </p:spPr>
        <p:txBody>
          <a:bodyPr wrap="square" rtlCol="0">
            <a:spAutoFit/>
          </a:bodyPr>
          <a:lstStyle/>
          <a:p>
            <a:r>
              <a:rPr lang="de-DE" b="1" dirty="0" smtClean="0"/>
              <a:t>Beleuchtung:</a:t>
            </a:r>
          </a:p>
          <a:p>
            <a:pPr marL="285750" indent="-285750">
              <a:buFont typeface="Arial" panose="020B0604020202020204" pitchFamily="34" charset="0"/>
              <a:buChar char="•"/>
            </a:pPr>
            <a:r>
              <a:rPr lang="de-DE" dirty="0" smtClean="0"/>
              <a:t>Unter Empore</a:t>
            </a:r>
          </a:p>
          <a:p>
            <a:pPr marL="285750" indent="-285750">
              <a:buFont typeface="Arial" panose="020B0604020202020204" pitchFamily="34" charset="0"/>
              <a:buChar char="•"/>
            </a:pPr>
            <a:r>
              <a:rPr lang="de-DE" dirty="0" smtClean="0"/>
              <a:t>Saal</a:t>
            </a:r>
          </a:p>
          <a:p>
            <a:pPr marL="285750" indent="-285750">
              <a:buFont typeface="Arial" panose="020B0604020202020204" pitchFamily="34" charset="0"/>
              <a:buChar char="•"/>
            </a:pPr>
            <a:r>
              <a:rPr lang="de-DE" dirty="0" smtClean="0"/>
              <a:t>Bühne</a:t>
            </a:r>
          </a:p>
        </p:txBody>
      </p:sp>
      <p:cxnSp>
        <p:nvCxnSpPr>
          <p:cNvPr id="26" name="Gerade Verbindung mit Pfeil 25"/>
          <p:cNvCxnSpPr/>
          <p:nvPr/>
        </p:nvCxnSpPr>
        <p:spPr>
          <a:xfrm flipH="1">
            <a:off x="4621378" y="2078888"/>
            <a:ext cx="1816229" cy="454754"/>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cxnSp>
        <p:nvCxnSpPr>
          <p:cNvPr id="22" name="Gerade Verbindung mit Pfeil 21"/>
          <p:cNvCxnSpPr/>
          <p:nvPr/>
        </p:nvCxnSpPr>
        <p:spPr>
          <a:xfrm>
            <a:off x="2147404" y="2155782"/>
            <a:ext cx="358291" cy="115374"/>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cxnSp>
        <p:nvCxnSpPr>
          <p:cNvPr id="13" name="Gerade Verbindung mit Pfeil 12"/>
          <p:cNvCxnSpPr/>
          <p:nvPr/>
        </p:nvCxnSpPr>
        <p:spPr>
          <a:xfrm>
            <a:off x="2436500" y="2983866"/>
            <a:ext cx="580248" cy="186847"/>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811730058"/>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Fußzeilenplatzhalter 2"/>
          <p:cNvSpPr>
            <a:spLocks noGrp="1"/>
          </p:cNvSpPr>
          <p:nvPr>
            <p:ph type="ftr" sz="quarter" idx="3"/>
          </p:nvPr>
        </p:nvSpPr>
        <p:spPr/>
        <p:txBody>
          <a:bodyPr/>
          <a:lstStyle/>
          <a:p>
            <a:r>
              <a:rPr lang="de-DE" dirty="0" smtClean="0"/>
              <a:t>16</a:t>
            </a:r>
            <a:endParaRPr lang="de-DE" dirty="0"/>
          </a:p>
        </p:txBody>
      </p:sp>
      <p:pic>
        <p:nvPicPr>
          <p:cNvPr id="1028" name="Picture 4" descr="C:\Users\herbert.stork\Documents\Aula umbau\TP-Oberflächen\VERANSTALTUNG_Nutzer_Display.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80786" y="2507474"/>
            <a:ext cx="4145280" cy="1943100"/>
          </a:xfrm>
          <a:prstGeom prst="rect">
            <a:avLst/>
          </a:prstGeom>
          <a:noFill/>
          <a:extLst>
            <a:ext uri="{909E8E84-426E-40DD-AFC4-6F175D3DCCD1}">
              <a14:hiddenFill xmlns:a14="http://schemas.microsoft.com/office/drawing/2010/main">
                <a:solidFill>
                  <a:srgbClr val="FFFFFF"/>
                </a:solidFill>
              </a14:hiddenFill>
            </a:ext>
          </a:extLst>
        </p:spPr>
      </p:pic>
      <p:sp>
        <p:nvSpPr>
          <p:cNvPr id="9" name="Titel 10"/>
          <p:cNvSpPr txBox="1">
            <a:spLocks/>
          </p:cNvSpPr>
          <p:nvPr/>
        </p:nvSpPr>
        <p:spPr>
          <a:xfrm>
            <a:off x="457201" y="307073"/>
            <a:ext cx="4985189" cy="397517"/>
          </a:xfrm>
          <a:prstGeom prst="rect">
            <a:avLst/>
          </a:prstGeom>
        </p:spPr>
        <p:txBody>
          <a:bodyPr vert="horz" lIns="108000" tIns="46800" rIns="108000" bIns="46800" rtlCol="0" anchor="t" anchorCtr="0">
            <a:noAutofit/>
          </a:bodyPr>
          <a:lstStyle>
            <a:lvl1pPr algn="l" defTabSz="457200" rtl="0" eaLnBrk="1" latinLnBrk="0" hangingPunct="1">
              <a:spcBef>
                <a:spcPct val="0"/>
              </a:spcBef>
              <a:buNone/>
              <a:defRPr sz="2000" b="1" i="0" kern="1200">
                <a:solidFill>
                  <a:schemeClr val="tx1"/>
                </a:solidFill>
                <a:latin typeface="Arial"/>
                <a:ea typeface="+mj-ea"/>
                <a:cs typeface="Arial"/>
              </a:defRPr>
            </a:lvl1pPr>
          </a:lstStyle>
          <a:p>
            <a:r>
              <a:rPr lang="de-DE" u="sng" dirty="0" smtClean="0"/>
              <a:t>II. Veranstaltung</a:t>
            </a:r>
          </a:p>
          <a:p>
            <a:r>
              <a:rPr lang="de-DE" b="0" dirty="0" smtClean="0"/>
              <a:t>Displays Foyer </a:t>
            </a:r>
            <a:endParaRPr lang="de-DE" b="0" dirty="0"/>
          </a:p>
        </p:txBody>
      </p:sp>
      <p:sp>
        <p:nvSpPr>
          <p:cNvPr id="10" name="Textfeld 9"/>
          <p:cNvSpPr txBox="1"/>
          <p:nvPr/>
        </p:nvSpPr>
        <p:spPr>
          <a:xfrm>
            <a:off x="5450384" y="2614869"/>
            <a:ext cx="5019884" cy="1477328"/>
          </a:xfrm>
          <a:prstGeom prst="rect">
            <a:avLst/>
          </a:prstGeom>
          <a:noFill/>
        </p:spPr>
        <p:txBody>
          <a:bodyPr wrap="square" rtlCol="0">
            <a:spAutoFit/>
          </a:bodyPr>
          <a:lstStyle/>
          <a:p>
            <a:r>
              <a:rPr lang="de-DE" b="1" dirty="0" smtClean="0"/>
              <a:t>Displays Foyer</a:t>
            </a:r>
          </a:p>
          <a:p>
            <a:pPr marL="285750" indent="-285750">
              <a:buFont typeface="Arial" panose="020B0604020202020204" pitchFamily="34" charset="0"/>
              <a:buChar char="•"/>
            </a:pPr>
            <a:r>
              <a:rPr lang="de-DE" dirty="0" smtClean="0"/>
              <a:t>Display ein/ aus</a:t>
            </a:r>
          </a:p>
          <a:p>
            <a:pPr marL="285750" indent="-285750">
              <a:buFont typeface="Arial" panose="020B0604020202020204" pitchFamily="34" charset="0"/>
              <a:buChar char="•"/>
            </a:pPr>
            <a:r>
              <a:rPr lang="de-DE" dirty="0" smtClean="0"/>
              <a:t>Auswahl </a:t>
            </a:r>
            <a:r>
              <a:rPr lang="de-DE" dirty="0"/>
              <a:t>Bildquellen</a:t>
            </a:r>
          </a:p>
          <a:p>
            <a:pPr marL="285750" indent="-285750">
              <a:buFont typeface="Arial" panose="020B0604020202020204" pitchFamily="34" charset="0"/>
              <a:buChar char="•"/>
            </a:pPr>
            <a:r>
              <a:rPr lang="de-DE" dirty="0" smtClean="0"/>
              <a:t>‘‘folgt </a:t>
            </a:r>
            <a:r>
              <a:rPr lang="de-DE" dirty="0" err="1" smtClean="0"/>
              <a:t>Beamerbild</a:t>
            </a:r>
            <a:r>
              <a:rPr lang="de-DE" dirty="0" smtClean="0"/>
              <a:t>‘‘ wählen</a:t>
            </a:r>
          </a:p>
          <a:p>
            <a:pPr marL="285750" indent="-285750">
              <a:buFont typeface="Arial" panose="020B0604020202020204" pitchFamily="34" charset="0"/>
              <a:buChar char="•"/>
            </a:pPr>
            <a:r>
              <a:rPr lang="de-DE" dirty="0" smtClean="0"/>
              <a:t>Lautstärke/ Stummschaltung</a:t>
            </a:r>
          </a:p>
        </p:txBody>
      </p:sp>
      <p:sp>
        <p:nvSpPr>
          <p:cNvPr id="11" name="Textfeld 10"/>
          <p:cNvSpPr txBox="1"/>
          <p:nvPr/>
        </p:nvSpPr>
        <p:spPr>
          <a:xfrm>
            <a:off x="226458" y="1002575"/>
            <a:ext cx="8559097" cy="1477328"/>
          </a:xfrm>
          <a:prstGeom prst="rect">
            <a:avLst/>
          </a:prstGeom>
          <a:noFill/>
        </p:spPr>
        <p:txBody>
          <a:bodyPr wrap="square" rtlCol="0">
            <a:spAutoFit/>
          </a:bodyPr>
          <a:lstStyle/>
          <a:p>
            <a:r>
              <a:rPr lang="de-DE" b="1" dirty="0" smtClean="0"/>
              <a:t>6. Wählen Sie in der unteren Menüleiste den Reiter ‘‘Display Foyer‘‘ aus.</a:t>
            </a:r>
          </a:p>
          <a:p>
            <a:r>
              <a:rPr lang="de-DE" b="1" dirty="0" smtClean="0"/>
              <a:t>7. Wählen Sie ‘‘Displays ein‘‘.</a:t>
            </a:r>
          </a:p>
          <a:p>
            <a:r>
              <a:rPr lang="de-DE" b="1" dirty="0" smtClean="0"/>
              <a:t>8. Wählen Sie ‘‘folgt </a:t>
            </a:r>
            <a:r>
              <a:rPr lang="de-DE" b="1" dirty="0" err="1" smtClean="0"/>
              <a:t>Beamerbild</a:t>
            </a:r>
            <a:r>
              <a:rPr lang="de-DE" b="1" dirty="0" smtClean="0"/>
              <a:t>‘‘.  </a:t>
            </a:r>
            <a:r>
              <a:rPr lang="de-DE" dirty="0" smtClean="0"/>
              <a:t>Wollen Sie andere Bildquellen anzeigen, wenden Sie sich bitte an die auf Seite 6 angegebenen Ansprechpartner.</a:t>
            </a:r>
          </a:p>
          <a:p>
            <a:r>
              <a:rPr lang="de-DE" b="1" dirty="0" smtClean="0"/>
              <a:t>9. Stellen Sie die Lautstärke für das Foyer ein. </a:t>
            </a:r>
            <a:r>
              <a:rPr lang="de-DE" dirty="0" smtClean="0"/>
              <a:t>(Standard auf ‘‘Mute‘‘)</a:t>
            </a:r>
          </a:p>
        </p:txBody>
      </p:sp>
      <p:cxnSp>
        <p:nvCxnSpPr>
          <p:cNvPr id="8" name="Gerade Verbindung mit Pfeil 7"/>
          <p:cNvCxnSpPr/>
          <p:nvPr/>
        </p:nvCxnSpPr>
        <p:spPr>
          <a:xfrm flipH="1">
            <a:off x="2453426" y="2954037"/>
            <a:ext cx="2997727" cy="266819"/>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cxnSp>
        <p:nvCxnSpPr>
          <p:cNvPr id="13" name="Gerade Verbindung mit Pfeil 12"/>
          <p:cNvCxnSpPr>
            <a:stCxn id="10" idx="1"/>
          </p:cNvCxnSpPr>
          <p:nvPr/>
        </p:nvCxnSpPr>
        <p:spPr>
          <a:xfrm flipH="1" flipV="1">
            <a:off x="3395209" y="3312455"/>
            <a:ext cx="2055175" cy="41078"/>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cxnSp>
        <p:nvCxnSpPr>
          <p:cNvPr id="15" name="Gerade Verbindung mit Pfeil 14"/>
          <p:cNvCxnSpPr/>
          <p:nvPr/>
        </p:nvCxnSpPr>
        <p:spPr>
          <a:xfrm flipH="1">
            <a:off x="2371725" y="3362556"/>
            <a:ext cx="3063352" cy="611810"/>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cxnSp>
        <p:nvCxnSpPr>
          <p:cNvPr id="17" name="Gerade Verbindung mit Pfeil 16"/>
          <p:cNvCxnSpPr/>
          <p:nvPr/>
        </p:nvCxnSpPr>
        <p:spPr>
          <a:xfrm flipH="1">
            <a:off x="3790950" y="3562371"/>
            <a:ext cx="1644126" cy="497720"/>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730220173"/>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4" descr="C:\Users\herbert.stork\Documents\TP-Oberflächen\oberfächen 2\Beenden.jpg"/>
          <p:cNvPicPr>
            <a:picLocks noChangeAspect="1" noChangeArrowheads="1"/>
          </p:cNvPicPr>
          <p:nvPr/>
        </p:nvPicPr>
        <p:blipFill rotWithShape="1">
          <a:blip r:embed="rId2">
            <a:extLst>
              <a:ext uri="{28A0092B-C50C-407E-A947-70E740481C1C}">
                <a14:useLocalDpi xmlns:a14="http://schemas.microsoft.com/office/drawing/2010/main" val="0"/>
              </a:ext>
            </a:extLst>
          </a:blip>
          <a:srcRect l="20513" r="17908"/>
          <a:stretch/>
        </p:blipFill>
        <p:spPr bwMode="auto">
          <a:xfrm>
            <a:off x="138024" y="1197822"/>
            <a:ext cx="3692105" cy="2465213"/>
          </a:xfrm>
          <a:prstGeom prst="rect">
            <a:avLst/>
          </a:prstGeom>
          <a:noFill/>
          <a:extLst>
            <a:ext uri="{909E8E84-426E-40DD-AFC4-6F175D3DCCD1}">
              <a14:hiddenFill xmlns:a14="http://schemas.microsoft.com/office/drawing/2010/main">
                <a:solidFill>
                  <a:srgbClr val="FFFFFF"/>
                </a:solidFill>
              </a14:hiddenFill>
            </a:ext>
          </a:extLst>
        </p:spPr>
      </p:pic>
      <p:sp>
        <p:nvSpPr>
          <p:cNvPr id="5" name="Fußzeilenplatzhalter 4"/>
          <p:cNvSpPr>
            <a:spLocks noGrp="1"/>
          </p:cNvSpPr>
          <p:nvPr>
            <p:ph type="ftr" sz="quarter" idx="3"/>
          </p:nvPr>
        </p:nvSpPr>
        <p:spPr/>
        <p:txBody>
          <a:bodyPr/>
          <a:lstStyle/>
          <a:p>
            <a:r>
              <a:rPr lang="de-DE" dirty="0" smtClean="0"/>
              <a:t>17</a:t>
            </a:r>
            <a:endParaRPr lang="de-DE" dirty="0"/>
          </a:p>
        </p:txBody>
      </p:sp>
      <p:sp>
        <p:nvSpPr>
          <p:cNvPr id="9" name="Titel 10"/>
          <p:cNvSpPr txBox="1">
            <a:spLocks/>
          </p:cNvSpPr>
          <p:nvPr/>
        </p:nvSpPr>
        <p:spPr>
          <a:xfrm>
            <a:off x="457201" y="307073"/>
            <a:ext cx="4985189" cy="397517"/>
          </a:xfrm>
          <a:prstGeom prst="rect">
            <a:avLst/>
          </a:prstGeom>
        </p:spPr>
        <p:txBody>
          <a:bodyPr vert="horz" lIns="108000" tIns="46800" rIns="108000" bIns="46800" rtlCol="0" anchor="t" anchorCtr="0">
            <a:noAutofit/>
          </a:bodyPr>
          <a:lstStyle>
            <a:lvl1pPr algn="l" defTabSz="457200" rtl="0" eaLnBrk="1" latinLnBrk="0" hangingPunct="1">
              <a:spcBef>
                <a:spcPct val="0"/>
              </a:spcBef>
              <a:buNone/>
              <a:defRPr sz="2000" b="1" i="0" kern="1200">
                <a:solidFill>
                  <a:schemeClr val="tx1"/>
                </a:solidFill>
                <a:latin typeface="Arial"/>
                <a:ea typeface="+mj-ea"/>
                <a:cs typeface="Arial"/>
              </a:defRPr>
            </a:lvl1pPr>
          </a:lstStyle>
          <a:p>
            <a:r>
              <a:rPr lang="de-DE" u="sng" dirty="0" smtClean="0"/>
              <a:t>II. Veranstaltung</a:t>
            </a:r>
            <a:endParaRPr lang="de-DE" u="sng" dirty="0"/>
          </a:p>
          <a:p>
            <a:r>
              <a:rPr lang="de-DE" b="0" dirty="0" smtClean="0"/>
              <a:t>Beenden</a:t>
            </a:r>
            <a:r>
              <a:rPr lang="de-DE" dirty="0" smtClean="0"/>
              <a:t> </a:t>
            </a:r>
            <a:endParaRPr lang="de-DE" dirty="0"/>
          </a:p>
        </p:txBody>
      </p:sp>
      <p:sp>
        <p:nvSpPr>
          <p:cNvPr id="10" name="Textfeld 9"/>
          <p:cNvSpPr txBox="1"/>
          <p:nvPr/>
        </p:nvSpPr>
        <p:spPr>
          <a:xfrm>
            <a:off x="4392565" y="2171451"/>
            <a:ext cx="5019884" cy="1200329"/>
          </a:xfrm>
          <a:prstGeom prst="rect">
            <a:avLst/>
          </a:prstGeom>
          <a:noFill/>
        </p:spPr>
        <p:txBody>
          <a:bodyPr wrap="square" rtlCol="0">
            <a:spAutoFit/>
          </a:bodyPr>
          <a:lstStyle/>
          <a:p>
            <a:r>
              <a:rPr lang="de-DE" b="1" dirty="0" smtClean="0"/>
              <a:t>Veranstaltung Beenden:</a:t>
            </a:r>
          </a:p>
          <a:p>
            <a:pPr marL="285750" indent="-285750">
              <a:buFont typeface="Arial" panose="020B0604020202020204" pitchFamily="34" charset="0"/>
              <a:buChar char="•"/>
            </a:pPr>
            <a:r>
              <a:rPr lang="de-DE" dirty="0" smtClean="0"/>
              <a:t>Button ‘‘abschalten‘‘ drücken</a:t>
            </a:r>
          </a:p>
          <a:p>
            <a:pPr marL="285750" indent="-285750">
              <a:buFont typeface="Arial" panose="020B0604020202020204" pitchFamily="34" charset="0"/>
              <a:buChar char="•"/>
            </a:pPr>
            <a:endParaRPr lang="de-DE" dirty="0" smtClean="0"/>
          </a:p>
          <a:p>
            <a:pPr marL="285750" indent="-285750">
              <a:buFont typeface="Arial" panose="020B0604020202020204" pitchFamily="34" charset="0"/>
              <a:buChar char="•"/>
            </a:pPr>
            <a:r>
              <a:rPr lang="de-DE" dirty="0" smtClean="0"/>
              <a:t>Ggf. Nachtabschaltung aktivieren</a:t>
            </a:r>
          </a:p>
        </p:txBody>
      </p:sp>
      <p:cxnSp>
        <p:nvCxnSpPr>
          <p:cNvPr id="13" name="Gerade Verbindung mit Pfeil 12"/>
          <p:cNvCxnSpPr/>
          <p:nvPr/>
        </p:nvCxnSpPr>
        <p:spPr>
          <a:xfrm flipH="1">
            <a:off x="3209926" y="2561211"/>
            <a:ext cx="1182641" cy="401963"/>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cxnSp>
        <p:nvCxnSpPr>
          <p:cNvPr id="16" name="Gerade Verbindung mit Pfeil 15"/>
          <p:cNvCxnSpPr/>
          <p:nvPr/>
        </p:nvCxnSpPr>
        <p:spPr>
          <a:xfrm flipH="1">
            <a:off x="3209926" y="2963174"/>
            <a:ext cx="1182641" cy="414068"/>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sp>
        <p:nvSpPr>
          <p:cNvPr id="11" name="Textfeld 10"/>
          <p:cNvSpPr txBox="1"/>
          <p:nvPr/>
        </p:nvSpPr>
        <p:spPr>
          <a:xfrm>
            <a:off x="457201" y="4246159"/>
            <a:ext cx="8328355" cy="923330"/>
          </a:xfrm>
          <a:prstGeom prst="rect">
            <a:avLst/>
          </a:prstGeom>
          <a:noFill/>
        </p:spPr>
        <p:txBody>
          <a:bodyPr wrap="square" rtlCol="0">
            <a:spAutoFit/>
          </a:bodyPr>
          <a:lstStyle/>
          <a:p>
            <a:r>
              <a:rPr lang="de-DE" b="1" dirty="0" smtClean="0">
                <a:solidFill>
                  <a:srgbClr val="FF0000"/>
                </a:solidFill>
              </a:rPr>
              <a:t>Hinweis:</a:t>
            </a:r>
          </a:p>
          <a:p>
            <a:r>
              <a:rPr lang="de-DE" dirty="0" smtClean="0">
                <a:solidFill>
                  <a:srgbClr val="FF0000"/>
                </a:solidFill>
              </a:rPr>
              <a:t>Bitte stellen Sie die Mikrofone wieder in Ihre Ladestationen und verschließen Sie die Technikräume.</a:t>
            </a:r>
          </a:p>
        </p:txBody>
      </p:sp>
    </p:spTree>
    <p:extLst>
      <p:ext uri="{BB962C8B-B14F-4D97-AF65-F5344CB8AC3E}">
        <p14:creationId xmlns:p14="http://schemas.microsoft.com/office/powerpoint/2010/main" val="2058662684"/>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platzhalter 1"/>
          <p:cNvSpPr>
            <a:spLocks noGrp="1"/>
          </p:cNvSpPr>
          <p:nvPr>
            <p:ph type="body" sz="quarter" idx="11"/>
          </p:nvPr>
        </p:nvSpPr>
        <p:spPr>
          <a:xfrm>
            <a:off x="4457700" y="1831192"/>
            <a:ext cx="4470640" cy="3384335"/>
          </a:xfrm>
        </p:spPr>
        <p:txBody>
          <a:bodyPr>
            <a:normAutofit/>
          </a:bodyPr>
          <a:lstStyle/>
          <a:p>
            <a:r>
              <a:rPr lang="de-DE" sz="1800" dirty="0" smtClean="0"/>
              <a:t>Mögliche Aufzeichnungen</a:t>
            </a:r>
          </a:p>
          <a:p>
            <a:r>
              <a:rPr lang="de-DE" sz="1800" b="0" dirty="0" smtClean="0"/>
              <a:t>Einzelbild:     Präsentation oder Referent</a:t>
            </a:r>
            <a:r>
              <a:rPr lang="de-DE" sz="1800" dirty="0" smtClean="0"/>
              <a:t> </a:t>
            </a:r>
          </a:p>
          <a:p>
            <a:r>
              <a:rPr lang="de-DE" sz="1800" b="0" dirty="0" err="1" smtClean="0"/>
              <a:t>Mixbild</a:t>
            </a:r>
            <a:r>
              <a:rPr lang="de-DE" sz="1800" b="0" dirty="0" smtClean="0"/>
              <a:t>:         Referent und Präsentation  </a:t>
            </a:r>
          </a:p>
          <a:p>
            <a:r>
              <a:rPr lang="de-DE" sz="1800" b="0" dirty="0" smtClean="0"/>
              <a:t>                     (Auswahl von 3 Positionen)</a:t>
            </a:r>
          </a:p>
          <a:p>
            <a:endParaRPr lang="de-DE" sz="1800" b="0" dirty="0" smtClean="0"/>
          </a:p>
          <a:p>
            <a:endParaRPr lang="de-DE" sz="1800" b="0" dirty="0" smtClean="0"/>
          </a:p>
          <a:p>
            <a:r>
              <a:rPr lang="de-DE" sz="1800" b="0" dirty="0" smtClean="0"/>
              <a:t>Es sind Anschlussmöglichkeiten für externe Dienstleister </a:t>
            </a:r>
            <a:r>
              <a:rPr lang="de-DE" sz="1800" b="0" dirty="0" err="1" smtClean="0"/>
              <a:t>z.b.</a:t>
            </a:r>
            <a:r>
              <a:rPr lang="de-DE" sz="1800" b="0" dirty="0" smtClean="0"/>
              <a:t> TV vorhanden, fragen Sie unsere Ansprechpartner.</a:t>
            </a:r>
          </a:p>
          <a:p>
            <a:endParaRPr lang="de-DE" dirty="0"/>
          </a:p>
        </p:txBody>
      </p:sp>
      <p:sp>
        <p:nvSpPr>
          <p:cNvPr id="5" name="Fußzeilenplatzhalter 4"/>
          <p:cNvSpPr>
            <a:spLocks noGrp="1"/>
          </p:cNvSpPr>
          <p:nvPr>
            <p:ph type="ftr" sz="quarter" idx="3"/>
          </p:nvPr>
        </p:nvSpPr>
        <p:spPr/>
        <p:txBody>
          <a:bodyPr/>
          <a:lstStyle/>
          <a:p>
            <a:r>
              <a:rPr lang="de-DE" dirty="0" smtClean="0"/>
              <a:t>18</a:t>
            </a:r>
            <a:endParaRPr lang="de-DE" dirty="0"/>
          </a:p>
        </p:txBody>
      </p:sp>
      <p:pic>
        <p:nvPicPr>
          <p:cNvPr id="2050" name="Picture 2" descr="C:\Users\herbert.stork\Documents\Aula umbau\TP-Oberflächen\VORLESUNG_Admin_Recorder.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43907" y="2366122"/>
            <a:ext cx="3505200" cy="1643063"/>
          </a:xfrm>
          <a:prstGeom prst="rect">
            <a:avLst/>
          </a:prstGeom>
          <a:noFill/>
          <a:extLst>
            <a:ext uri="{909E8E84-426E-40DD-AFC4-6F175D3DCCD1}">
              <a14:hiddenFill xmlns:a14="http://schemas.microsoft.com/office/drawing/2010/main">
                <a:solidFill>
                  <a:srgbClr val="FFFFFF"/>
                </a:solidFill>
              </a14:hiddenFill>
            </a:ext>
          </a:extLst>
        </p:spPr>
      </p:pic>
      <p:sp>
        <p:nvSpPr>
          <p:cNvPr id="8" name="Titel 10"/>
          <p:cNvSpPr txBox="1">
            <a:spLocks/>
          </p:cNvSpPr>
          <p:nvPr/>
        </p:nvSpPr>
        <p:spPr>
          <a:xfrm>
            <a:off x="457201" y="307073"/>
            <a:ext cx="4985189" cy="397517"/>
          </a:xfrm>
          <a:prstGeom prst="rect">
            <a:avLst/>
          </a:prstGeom>
        </p:spPr>
        <p:txBody>
          <a:bodyPr vert="horz" lIns="108000" tIns="46800" rIns="108000" bIns="46800" rtlCol="0" anchor="t" anchorCtr="0">
            <a:noAutofit/>
          </a:bodyPr>
          <a:lstStyle>
            <a:lvl1pPr algn="l" defTabSz="457200" rtl="0" eaLnBrk="1" latinLnBrk="0" hangingPunct="1">
              <a:spcBef>
                <a:spcPct val="0"/>
              </a:spcBef>
              <a:buNone/>
              <a:defRPr sz="2000" b="1" i="0" kern="1200">
                <a:solidFill>
                  <a:schemeClr val="tx1"/>
                </a:solidFill>
                <a:latin typeface="Arial"/>
                <a:ea typeface="+mj-ea"/>
                <a:cs typeface="Arial"/>
              </a:defRPr>
            </a:lvl1pPr>
          </a:lstStyle>
          <a:p>
            <a:r>
              <a:rPr lang="de-DE" u="sng" dirty="0" smtClean="0"/>
              <a:t>II. Veranstaltung</a:t>
            </a:r>
          </a:p>
          <a:p>
            <a:r>
              <a:rPr lang="de-DE" b="0" dirty="0" smtClean="0"/>
              <a:t>Aufzeichnung</a:t>
            </a:r>
            <a:r>
              <a:rPr lang="de-DE" dirty="0" smtClean="0"/>
              <a:t> </a:t>
            </a:r>
            <a:endParaRPr lang="de-DE" dirty="0"/>
          </a:p>
        </p:txBody>
      </p:sp>
      <p:sp>
        <p:nvSpPr>
          <p:cNvPr id="9" name="Textfeld 8"/>
          <p:cNvSpPr txBox="1"/>
          <p:nvPr/>
        </p:nvSpPr>
        <p:spPr>
          <a:xfrm>
            <a:off x="226458" y="1002574"/>
            <a:ext cx="8701883" cy="923330"/>
          </a:xfrm>
          <a:prstGeom prst="rect">
            <a:avLst/>
          </a:prstGeom>
          <a:noFill/>
        </p:spPr>
        <p:txBody>
          <a:bodyPr wrap="square" rtlCol="0">
            <a:spAutoFit/>
          </a:bodyPr>
          <a:lstStyle/>
          <a:p>
            <a:r>
              <a:rPr lang="de-DE" b="1" dirty="0" smtClean="0"/>
              <a:t>Es ist weiterhin möglich Ihre Veranstaltung in Bild und Ton aufzuzeichnen. Bitte beachten Sie dazu nachfolgende Informationen.</a:t>
            </a:r>
          </a:p>
          <a:p>
            <a:r>
              <a:rPr lang="de-DE" dirty="0"/>
              <a:t>	</a:t>
            </a:r>
            <a:r>
              <a:rPr lang="de-DE" dirty="0" smtClean="0"/>
              <a:t>Bei Bedarf wenden Sie sich bitte an die genannten Ansprechpartner.</a:t>
            </a:r>
            <a:endParaRPr lang="de-DE" dirty="0"/>
          </a:p>
        </p:txBody>
      </p:sp>
    </p:spTree>
    <p:extLst>
      <p:ext uri="{BB962C8B-B14F-4D97-AF65-F5344CB8AC3E}">
        <p14:creationId xmlns:p14="http://schemas.microsoft.com/office/powerpoint/2010/main" val="1250303616"/>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platzhalter 1"/>
          <p:cNvSpPr>
            <a:spLocks noGrp="1"/>
          </p:cNvSpPr>
          <p:nvPr>
            <p:ph type="body" sz="quarter" idx="11"/>
          </p:nvPr>
        </p:nvSpPr>
        <p:spPr>
          <a:xfrm>
            <a:off x="443907" y="1251636"/>
            <a:ext cx="8515267" cy="3584683"/>
          </a:xfrm>
        </p:spPr>
        <p:txBody>
          <a:bodyPr>
            <a:normAutofit fontScale="92500" lnSpcReduction="10000"/>
          </a:bodyPr>
          <a:lstStyle/>
          <a:p>
            <a:r>
              <a:rPr lang="de-DE" sz="1800" dirty="0"/>
              <a:t>Datenschutzrechtlicher Hinweis zu </a:t>
            </a:r>
            <a:endParaRPr lang="de-DE" sz="1800" dirty="0" smtClean="0"/>
          </a:p>
          <a:p>
            <a:r>
              <a:rPr lang="de-DE" sz="1800" dirty="0" smtClean="0"/>
              <a:t>Videoaufzeichnungen </a:t>
            </a:r>
            <a:r>
              <a:rPr lang="de-DE" sz="1800" dirty="0"/>
              <a:t>von </a:t>
            </a:r>
            <a:r>
              <a:rPr lang="de-DE" sz="1800" dirty="0" smtClean="0"/>
              <a:t>Veranstaltungen</a:t>
            </a:r>
            <a:r>
              <a:rPr lang="de-DE" sz="1800" b="0" dirty="0"/>
              <a:t> </a:t>
            </a:r>
          </a:p>
          <a:p>
            <a:r>
              <a:rPr lang="de-DE" sz="1800" b="0" dirty="0"/>
              <a:t> </a:t>
            </a:r>
          </a:p>
          <a:p>
            <a:r>
              <a:rPr lang="de-DE" sz="1800" b="0" dirty="0"/>
              <a:t>Eine Videoaufzeichnung stellt einen Eingriff in die Persönlichkeitsrechte des Einzelnen dar. Die Teilnehmenden müssen die Möglichkeit erhalten, sich der Aufzeichnung zu entziehen.</a:t>
            </a:r>
          </a:p>
          <a:p>
            <a:r>
              <a:rPr lang="de-DE" sz="1800" b="0" dirty="0"/>
              <a:t>Aus diesem Grund sind alle Teilnehmer </a:t>
            </a:r>
            <a:r>
              <a:rPr lang="de-DE" sz="1800" b="0" u="sng" dirty="0"/>
              <a:t>vor dem Start</a:t>
            </a:r>
            <a:r>
              <a:rPr lang="de-DE" sz="1800" b="0" dirty="0"/>
              <a:t> der Aufnahme darüber zu informieren, </a:t>
            </a:r>
            <a:r>
              <a:rPr lang="de-DE" sz="1800" b="0" dirty="0" smtClean="0"/>
              <a:t>dass eine </a:t>
            </a:r>
            <a:r>
              <a:rPr lang="de-DE" sz="1800" b="0" dirty="0"/>
              <a:t>Aufzeichnung </a:t>
            </a:r>
            <a:r>
              <a:rPr lang="de-DE" sz="1800" b="0" dirty="0" smtClean="0"/>
              <a:t>stattfindet bei der Zuschauer von </a:t>
            </a:r>
            <a:r>
              <a:rPr lang="de-DE" sz="1800" b="0" dirty="0"/>
              <a:t>der Kamera mit erfasst </a:t>
            </a:r>
            <a:r>
              <a:rPr lang="de-DE" sz="1800" b="0" dirty="0" smtClean="0"/>
              <a:t>werden können.</a:t>
            </a:r>
          </a:p>
          <a:p>
            <a:pPr lvl="0"/>
            <a:endParaRPr lang="de-DE" sz="1800" b="0" i="1" dirty="0" smtClean="0"/>
          </a:p>
          <a:p>
            <a:pPr lvl="0"/>
            <a:endParaRPr lang="de-DE" sz="1800" b="0" i="1" dirty="0" smtClean="0"/>
          </a:p>
          <a:p>
            <a:pPr lvl="0"/>
            <a:r>
              <a:rPr lang="de-DE" sz="1800" dirty="0" smtClean="0">
                <a:solidFill>
                  <a:srgbClr val="FF0000"/>
                </a:solidFill>
              </a:rPr>
              <a:t>Hinweis</a:t>
            </a:r>
          </a:p>
          <a:p>
            <a:pPr lvl="0"/>
            <a:r>
              <a:rPr lang="de-DE" sz="1800" b="0" i="1" dirty="0" smtClean="0">
                <a:solidFill>
                  <a:srgbClr val="FF0000"/>
                </a:solidFill>
              </a:rPr>
              <a:t>Für diese Informationsweitergabe ist der Veranstalter eigenverantwortlich zuständig.</a:t>
            </a:r>
            <a:endParaRPr lang="de-DE" sz="1800" b="0" dirty="0">
              <a:solidFill>
                <a:srgbClr val="FF0000"/>
              </a:solidFill>
            </a:endParaRPr>
          </a:p>
        </p:txBody>
      </p:sp>
      <p:sp>
        <p:nvSpPr>
          <p:cNvPr id="5" name="Fußzeilenplatzhalter 4"/>
          <p:cNvSpPr>
            <a:spLocks noGrp="1"/>
          </p:cNvSpPr>
          <p:nvPr>
            <p:ph type="ftr" sz="quarter" idx="3"/>
          </p:nvPr>
        </p:nvSpPr>
        <p:spPr/>
        <p:txBody>
          <a:bodyPr/>
          <a:lstStyle/>
          <a:p>
            <a:r>
              <a:rPr lang="de-DE" dirty="0" smtClean="0"/>
              <a:t>19</a:t>
            </a:r>
            <a:endParaRPr lang="de-DE" dirty="0"/>
          </a:p>
        </p:txBody>
      </p:sp>
      <p:sp>
        <p:nvSpPr>
          <p:cNvPr id="6" name="Titel 10"/>
          <p:cNvSpPr txBox="1">
            <a:spLocks/>
          </p:cNvSpPr>
          <p:nvPr/>
        </p:nvSpPr>
        <p:spPr>
          <a:xfrm>
            <a:off x="457201" y="307073"/>
            <a:ext cx="4985189" cy="397517"/>
          </a:xfrm>
          <a:prstGeom prst="rect">
            <a:avLst/>
          </a:prstGeom>
        </p:spPr>
        <p:txBody>
          <a:bodyPr vert="horz" lIns="108000" tIns="46800" rIns="108000" bIns="46800" rtlCol="0" anchor="t" anchorCtr="0">
            <a:noAutofit/>
          </a:bodyPr>
          <a:lstStyle>
            <a:lvl1pPr algn="l" defTabSz="457200" rtl="0" eaLnBrk="1" latinLnBrk="0" hangingPunct="1">
              <a:spcBef>
                <a:spcPct val="0"/>
              </a:spcBef>
              <a:buNone/>
              <a:defRPr sz="2000" b="1" i="0" kern="1200">
                <a:solidFill>
                  <a:schemeClr val="tx1"/>
                </a:solidFill>
                <a:latin typeface="Arial"/>
                <a:ea typeface="+mj-ea"/>
                <a:cs typeface="Arial"/>
              </a:defRPr>
            </a:lvl1pPr>
          </a:lstStyle>
          <a:p>
            <a:r>
              <a:rPr lang="de-DE" u="sng" dirty="0" smtClean="0"/>
              <a:t>Veranstaltung</a:t>
            </a:r>
          </a:p>
          <a:p>
            <a:r>
              <a:rPr lang="de-DE" b="0" dirty="0" smtClean="0"/>
              <a:t>Hinweis </a:t>
            </a:r>
            <a:endParaRPr lang="de-DE" b="0" dirty="0"/>
          </a:p>
        </p:txBody>
      </p:sp>
    </p:spTree>
    <p:extLst>
      <p:ext uri="{BB962C8B-B14F-4D97-AF65-F5344CB8AC3E}">
        <p14:creationId xmlns:p14="http://schemas.microsoft.com/office/powerpoint/2010/main" val="227849127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Fußzeilenplatzhalter 4"/>
          <p:cNvSpPr>
            <a:spLocks noGrp="1"/>
          </p:cNvSpPr>
          <p:nvPr>
            <p:ph type="ftr" sz="quarter" idx="3"/>
          </p:nvPr>
        </p:nvSpPr>
        <p:spPr/>
        <p:txBody>
          <a:bodyPr/>
          <a:lstStyle/>
          <a:p>
            <a:r>
              <a:rPr lang="de-DE" dirty="0" smtClean="0"/>
              <a:t>20</a:t>
            </a:r>
            <a:endParaRPr lang="de-DE" dirty="0"/>
          </a:p>
        </p:txBody>
      </p:sp>
      <p:sp>
        <p:nvSpPr>
          <p:cNvPr id="6" name="Titel 10"/>
          <p:cNvSpPr txBox="1">
            <a:spLocks/>
          </p:cNvSpPr>
          <p:nvPr/>
        </p:nvSpPr>
        <p:spPr>
          <a:xfrm>
            <a:off x="457201" y="307073"/>
            <a:ext cx="4985189" cy="397517"/>
          </a:xfrm>
          <a:prstGeom prst="rect">
            <a:avLst/>
          </a:prstGeom>
        </p:spPr>
        <p:txBody>
          <a:bodyPr vert="horz" lIns="108000" tIns="46800" rIns="108000" bIns="46800" rtlCol="0" anchor="t" anchorCtr="0">
            <a:noAutofit/>
          </a:bodyPr>
          <a:lstStyle>
            <a:lvl1pPr algn="l" defTabSz="457200" rtl="0" eaLnBrk="1" latinLnBrk="0" hangingPunct="1">
              <a:spcBef>
                <a:spcPct val="0"/>
              </a:spcBef>
              <a:buNone/>
              <a:defRPr sz="2000" b="1" i="0" kern="1200">
                <a:solidFill>
                  <a:schemeClr val="tx1"/>
                </a:solidFill>
                <a:latin typeface="Arial"/>
                <a:ea typeface="+mj-ea"/>
                <a:cs typeface="Arial"/>
              </a:defRPr>
            </a:lvl1pPr>
          </a:lstStyle>
          <a:p>
            <a:r>
              <a:rPr lang="de-DE" u="sng" dirty="0" smtClean="0"/>
              <a:t>Informationen für Medienbetreuer</a:t>
            </a:r>
          </a:p>
          <a:p>
            <a:r>
              <a:rPr lang="de-DE" b="0" dirty="0" smtClean="0"/>
              <a:t>Allgemein</a:t>
            </a:r>
            <a:endParaRPr lang="de-DE" b="0" dirty="0"/>
          </a:p>
        </p:txBody>
      </p:sp>
      <p:sp>
        <p:nvSpPr>
          <p:cNvPr id="8" name="Textplatzhalter 1"/>
          <p:cNvSpPr>
            <a:spLocks noGrp="1"/>
          </p:cNvSpPr>
          <p:nvPr>
            <p:ph type="body" sz="quarter" idx="11"/>
          </p:nvPr>
        </p:nvSpPr>
        <p:spPr>
          <a:xfrm>
            <a:off x="538519" y="1232596"/>
            <a:ext cx="8053390" cy="2838431"/>
          </a:xfrm>
        </p:spPr>
        <p:txBody>
          <a:bodyPr>
            <a:normAutofit fontScale="77500" lnSpcReduction="20000"/>
          </a:bodyPr>
          <a:lstStyle/>
          <a:p>
            <a:r>
              <a:rPr lang="de-DE" dirty="0" smtClean="0"/>
              <a:t>Beleuchtung Regieraum</a:t>
            </a:r>
          </a:p>
          <a:p>
            <a:pPr marL="342900" indent="-342900">
              <a:buFont typeface="Arial" panose="020B0604020202020204" pitchFamily="34" charset="0"/>
              <a:buChar char="•"/>
            </a:pPr>
            <a:r>
              <a:rPr lang="de-DE" b="0" dirty="0" smtClean="0"/>
              <a:t>Die Lichtschalter rechts neben der Zugangstür sind ständig aktiv. (blau hinterleuchtet) Grün signalisiert an, rot aus.</a:t>
            </a:r>
          </a:p>
          <a:p>
            <a:r>
              <a:rPr lang="de-DE" dirty="0" smtClean="0"/>
              <a:t>Monitore</a:t>
            </a:r>
            <a:endParaRPr lang="de-DE" dirty="0"/>
          </a:p>
          <a:p>
            <a:pPr marL="342900" indent="-342900">
              <a:buFont typeface="Arial" panose="020B0604020202020204" pitchFamily="34" charset="0"/>
              <a:buChar char="•"/>
            </a:pPr>
            <a:r>
              <a:rPr lang="de-DE" b="0" dirty="0" smtClean="0"/>
              <a:t>Der rechte Monitor ist für die Regievorschau, am linken ist der PC angeschlossen.</a:t>
            </a:r>
            <a:endParaRPr lang="de-DE" b="0" dirty="0"/>
          </a:p>
          <a:p>
            <a:r>
              <a:rPr lang="de-DE" dirty="0" smtClean="0"/>
              <a:t>Log-In</a:t>
            </a:r>
            <a:endParaRPr lang="de-DE" dirty="0"/>
          </a:p>
          <a:p>
            <a:pPr marL="342900" indent="-342900">
              <a:buFont typeface="Arial" panose="020B0604020202020204" pitchFamily="34" charset="0"/>
              <a:buChar char="•"/>
            </a:pPr>
            <a:r>
              <a:rPr lang="de-DE" b="0" dirty="0" smtClean="0"/>
              <a:t>Medientechnik: 1234</a:t>
            </a:r>
          </a:p>
          <a:p>
            <a:pPr marL="342900" indent="-342900">
              <a:buFont typeface="Arial" panose="020B0604020202020204" pitchFamily="34" charset="0"/>
              <a:buChar char="•"/>
            </a:pPr>
            <a:r>
              <a:rPr lang="de-DE" b="0" dirty="0" smtClean="0"/>
              <a:t>Kamera: 111111</a:t>
            </a:r>
          </a:p>
          <a:p>
            <a:r>
              <a:rPr lang="de-DE" dirty="0" smtClean="0"/>
              <a:t>Schlüssel</a:t>
            </a:r>
            <a:endParaRPr lang="de-DE" dirty="0"/>
          </a:p>
          <a:p>
            <a:pPr marL="342900" indent="-342900">
              <a:buFont typeface="Arial" panose="020B0604020202020204" pitchFamily="34" charset="0"/>
              <a:buChar char="•"/>
            </a:pPr>
            <a:r>
              <a:rPr lang="de-DE" b="0" dirty="0" smtClean="0"/>
              <a:t>Die Schlüssel für Medienrack und Mikrofonschrank sind in der obersten Schublade des Regietisches hinterlegt</a:t>
            </a:r>
            <a:r>
              <a:rPr lang="de-DE" b="0" dirty="0"/>
              <a:t>.</a:t>
            </a:r>
            <a:endParaRPr lang="de-DE" dirty="0"/>
          </a:p>
          <a:p>
            <a:pPr marL="342900" indent="-342900">
              <a:buFont typeface="Arial" panose="020B0604020202020204" pitchFamily="34" charset="0"/>
              <a:buChar char="•"/>
            </a:pPr>
            <a:endParaRPr lang="de-DE" dirty="0"/>
          </a:p>
          <a:p>
            <a:pPr marL="342900" indent="-342900">
              <a:buFont typeface="Arial" panose="020B0604020202020204" pitchFamily="34" charset="0"/>
              <a:buChar char="•"/>
            </a:pPr>
            <a:endParaRPr lang="de-DE" dirty="0"/>
          </a:p>
          <a:p>
            <a:pPr marL="342900" indent="-342900">
              <a:buFont typeface="Arial" panose="020B0604020202020204" pitchFamily="34" charset="0"/>
              <a:buChar char="•"/>
            </a:pPr>
            <a:endParaRPr lang="de-DE" b="0" dirty="0"/>
          </a:p>
          <a:p>
            <a:pPr marL="342900" indent="-342900">
              <a:buFont typeface="Arial" panose="020B0604020202020204" pitchFamily="34" charset="0"/>
              <a:buChar char="•"/>
            </a:pPr>
            <a:endParaRPr lang="de-DE" dirty="0" smtClean="0"/>
          </a:p>
          <a:p>
            <a:endParaRPr lang="de-DE" dirty="0"/>
          </a:p>
        </p:txBody>
      </p:sp>
    </p:spTree>
    <p:extLst>
      <p:ext uri="{BB962C8B-B14F-4D97-AF65-F5344CB8AC3E}">
        <p14:creationId xmlns:p14="http://schemas.microsoft.com/office/powerpoint/2010/main" val="35388354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platzhalter 1"/>
          <p:cNvSpPr>
            <a:spLocks noGrp="1"/>
          </p:cNvSpPr>
          <p:nvPr>
            <p:ph type="body" sz="quarter" idx="11"/>
          </p:nvPr>
        </p:nvSpPr>
        <p:spPr>
          <a:xfrm>
            <a:off x="443907" y="1251637"/>
            <a:ext cx="8363663" cy="708717"/>
          </a:xfrm>
        </p:spPr>
        <p:txBody>
          <a:bodyPr>
            <a:normAutofit fontScale="85000" lnSpcReduction="10000"/>
          </a:bodyPr>
          <a:lstStyle/>
          <a:p>
            <a:r>
              <a:rPr lang="de-DE" sz="1800" b="0" dirty="0" smtClean="0"/>
              <a:t>Mittels </a:t>
            </a:r>
            <a:r>
              <a:rPr lang="de-DE" sz="1800" b="0" dirty="0" err="1" smtClean="0"/>
              <a:t>ClickShare</a:t>
            </a:r>
            <a:r>
              <a:rPr lang="de-DE" sz="1800" b="0" dirty="0" smtClean="0"/>
              <a:t> ist es möglich von Windows oder </a:t>
            </a:r>
            <a:r>
              <a:rPr lang="de-DE" sz="1800" b="0" dirty="0" err="1" smtClean="0"/>
              <a:t>MacOs</a:t>
            </a:r>
            <a:r>
              <a:rPr lang="de-DE" sz="1800" b="0" dirty="0" smtClean="0"/>
              <a:t> basierten Geräten drahtlos zu Projizieren. Ausgenommen sind Android basierte Systeme sowie Videos in hoher Auflösung.</a:t>
            </a:r>
            <a:endParaRPr lang="de-DE" sz="1800" b="0" dirty="0">
              <a:solidFill>
                <a:srgbClr val="FF0000"/>
              </a:solidFill>
            </a:endParaRPr>
          </a:p>
        </p:txBody>
      </p:sp>
      <p:sp>
        <p:nvSpPr>
          <p:cNvPr id="5" name="Fußzeilenplatzhalter 4"/>
          <p:cNvSpPr>
            <a:spLocks noGrp="1"/>
          </p:cNvSpPr>
          <p:nvPr>
            <p:ph type="ftr" sz="quarter" idx="3"/>
          </p:nvPr>
        </p:nvSpPr>
        <p:spPr/>
        <p:txBody>
          <a:bodyPr/>
          <a:lstStyle/>
          <a:p>
            <a:r>
              <a:rPr lang="de-DE" dirty="0" smtClean="0"/>
              <a:t>21</a:t>
            </a:r>
            <a:endParaRPr lang="de-DE" dirty="0"/>
          </a:p>
        </p:txBody>
      </p:sp>
      <p:sp>
        <p:nvSpPr>
          <p:cNvPr id="6" name="Titel 10"/>
          <p:cNvSpPr txBox="1">
            <a:spLocks/>
          </p:cNvSpPr>
          <p:nvPr/>
        </p:nvSpPr>
        <p:spPr>
          <a:xfrm>
            <a:off x="457201" y="307073"/>
            <a:ext cx="4985189" cy="397517"/>
          </a:xfrm>
          <a:prstGeom prst="rect">
            <a:avLst/>
          </a:prstGeom>
        </p:spPr>
        <p:txBody>
          <a:bodyPr vert="horz" lIns="108000" tIns="46800" rIns="108000" bIns="46800" rtlCol="0" anchor="t" anchorCtr="0">
            <a:noAutofit/>
          </a:bodyPr>
          <a:lstStyle>
            <a:lvl1pPr algn="l" defTabSz="457200" rtl="0" eaLnBrk="1" latinLnBrk="0" hangingPunct="1">
              <a:spcBef>
                <a:spcPct val="0"/>
              </a:spcBef>
              <a:buNone/>
              <a:defRPr sz="2000" b="1" i="0" kern="1200">
                <a:solidFill>
                  <a:schemeClr val="tx1"/>
                </a:solidFill>
                <a:latin typeface="Arial"/>
                <a:ea typeface="+mj-ea"/>
                <a:cs typeface="Arial"/>
              </a:defRPr>
            </a:lvl1pPr>
          </a:lstStyle>
          <a:p>
            <a:r>
              <a:rPr lang="de-DE" u="sng" dirty="0" smtClean="0"/>
              <a:t>Informationen für Medienbetreuer</a:t>
            </a:r>
          </a:p>
          <a:p>
            <a:r>
              <a:rPr lang="de-DE" b="0" dirty="0" err="1" smtClean="0"/>
              <a:t>ClickShare</a:t>
            </a:r>
            <a:endParaRPr lang="de-DE" b="0" dirty="0"/>
          </a:p>
        </p:txBody>
      </p:sp>
      <p:sp>
        <p:nvSpPr>
          <p:cNvPr id="7" name="Textfeld 6"/>
          <p:cNvSpPr txBox="1"/>
          <p:nvPr/>
        </p:nvSpPr>
        <p:spPr>
          <a:xfrm>
            <a:off x="248473" y="2031275"/>
            <a:ext cx="8559097" cy="3139321"/>
          </a:xfrm>
          <a:prstGeom prst="rect">
            <a:avLst/>
          </a:prstGeom>
          <a:noFill/>
        </p:spPr>
        <p:txBody>
          <a:bodyPr wrap="square" rtlCol="0">
            <a:spAutoFit/>
          </a:bodyPr>
          <a:lstStyle/>
          <a:p>
            <a:pPr marL="342900" indent="-342900">
              <a:buAutoNum type="arabicPeriod"/>
            </a:pPr>
            <a:r>
              <a:rPr lang="de-DE" b="1" dirty="0" smtClean="0"/>
              <a:t>PC im Regieraum einschalten. </a:t>
            </a:r>
            <a:r>
              <a:rPr lang="de-DE" dirty="0" smtClean="0"/>
              <a:t>(persönliches Login)</a:t>
            </a:r>
          </a:p>
          <a:p>
            <a:pPr marL="342900" indent="-342900">
              <a:buAutoNum type="arabicPeriod"/>
            </a:pPr>
            <a:r>
              <a:rPr lang="de-DE" b="1" dirty="0" err="1" smtClean="0"/>
              <a:t>ClickShare</a:t>
            </a:r>
            <a:r>
              <a:rPr lang="de-DE" b="1" dirty="0" smtClean="0"/>
              <a:t> Sender (lagernd im Mikrofonschrank Regieraum) am gewünschten Gerät über USB anschließen. </a:t>
            </a:r>
            <a:r>
              <a:rPr lang="de-DE" dirty="0" smtClean="0"/>
              <a:t>Sollte sich nicht das automatische Dialogfeld öffnen, dann über Arbeitsplatz/ </a:t>
            </a:r>
            <a:r>
              <a:rPr lang="de-DE" dirty="0" err="1" smtClean="0"/>
              <a:t>ClickShare</a:t>
            </a:r>
            <a:r>
              <a:rPr lang="de-DE" dirty="0" smtClean="0"/>
              <a:t> je nach Bedarf die .exe-Datei für WIN/ Mac starten. Bei erfolgreicher Verbindung leuchtet das </a:t>
            </a:r>
            <a:r>
              <a:rPr lang="de-DE" dirty="0" err="1" smtClean="0"/>
              <a:t>ClickShare</a:t>
            </a:r>
            <a:r>
              <a:rPr lang="de-DE" dirty="0" smtClean="0"/>
              <a:t> Modul weiß, am PC ist die Verbindung in der unteren rechten Ecke der Taskleiste sichtbar.</a:t>
            </a:r>
          </a:p>
          <a:p>
            <a:pPr marL="342900" indent="-342900">
              <a:buAutoNum type="arabicPeriod"/>
            </a:pPr>
            <a:r>
              <a:rPr lang="de-DE" b="1" dirty="0" smtClean="0"/>
              <a:t>Eingangsquelle am Tableau auswählen.</a:t>
            </a:r>
          </a:p>
          <a:p>
            <a:pPr marL="342900" indent="-342900">
              <a:buAutoNum type="arabicPeriod"/>
            </a:pPr>
            <a:r>
              <a:rPr lang="de-DE" b="1" dirty="0" err="1" smtClean="0"/>
              <a:t>ClickShare</a:t>
            </a:r>
            <a:r>
              <a:rPr lang="de-DE" b="1" dirty="0" smtClean="0"/>
              <a:t> am PC aktivieren.</a:t>
            </a:r>
          </a:p>
          <a:p>
            <a:pPr marL="342900" indent="-342900">
              <a:buAutoNum type="arabicPeriod"/>
            </a:pPr>
            <a:r>
              <a:rPr lang="de-DE" b="1" dirty="0" err="1" smtClean="0"/>
              <a:t>ClickShare</a:t>
            </a:r>
            <a:r>
              <a:rPr lang="de-DE" b="1" dirty="0" smtClean="0"/>
              <a:t> Modul aktivieren. </a:t>
            </a:r>
            <a:r>
              <a:rPr lang="de-DE" dirty="0" smtClean="0"/>
              <a:t>Das Modul leuchtet rot, die Projektion findet statt.</a:t>
            </a:r>
          </a:p>
          <a:p>
            <a:pPr marL="342900" indent="-342900">
              <a:buAutoNum type="arabicPeriod"/>
            </a:pPr>
            <a:endParaRPr lang="de-DE" b="1" dirty="0" smtClean="0"/>
          </a:p>
          <a:p>
            <a:r>
              <a:rPr lang="de-DE" dirty="0"/>
              <a:t>	</a:t>
            </a:r>
          </a:p>
        </p:txBody>
      </p:sp>
    </p:spTree>
    <p:extLst>
      <p:ext uri="{BB962C8B-B14F-4D97-AF65-F5344CB8AC3E}">
        <p14:creationId xmlns:p14="http://schemas.microsoft.com/office/powerpoint/2010/main" val="358734655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el 2"/>
          <p:cNvSpPr>
            <a:spLocks noGrp="1"/>
          </p:cNvSpPr>
          <p:nvPr>
            <p:ph type="title"/>
          </p:nvPr>
        </p:nvSpPr>
        <p:spPr/>
        <p:txBody>
          <a:bodyPr/>
          <a:lstStyle/>
          <a:p>
            <a:r>
              <a:rPr lang="de-DE" dirty="0" smtClean="0"/>
              <a:t>Eigene Notizen</a:t>
            </a:r>
            <a:endParaRPr lang="de-DE" dirty="0"/>
          </a:p>
        </p:txBody>
      </p:sp>
      <p:sp>
        <p:nvSpPr>
          <p:cNvPr id="5" name="Fußzeilenplatzhalter 4"/>
          <p:cNvSpPr>
            <a:spLocks noGrp="1"/>
          </p:cNvSpPr>
          <p:nvPr>
            <p:ph type="ftr" sz="quarter" idx="3"/>
          </p:nvPr>
        </p:nvSpPr>
        <p:spPr/>
        <p:txBody>
          <a:bodyPr/>
          <a:lstStyle/>
          <a:p>
            <a:r>
              <a:rPr lang="de-DE" dirty="0" smtClean="0"/>
              <a:t>22</a:t>
            </a:r>
            <a:endParaRPr lang="de-DE" dirty="0"/>
          </a:p>
        </p:txBody>
      </p:sp>
    </p:spTree>
    <p:extLst>
      <p:ext uri="{BB962C8B-B14F-4D97-AF65-F5344CB8AC3E}">
        <p14:creationId xmlns:p14="http://schemas.microsoft.com/office/powerpoint/2010/main" val="170919776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el 2"/>
          <p:cNvSpPr>
            <a:spLocks noGrp="1"/>
          </p:cNvSpPr>
          <p:nvPr>
            <p:ph type="title"/>
          </p:nvPr>
        </p:nvSpPr>
        <p:spPr/>
        <p:txBody>
          <a:bodyPr/>
          <a:lstStyle/>
          <a:p>
            <a:r>
              <a:rPr lang="de-DE" dirty="0" smtClean="0"/>
              <a:t>Eigene Notizen</a:t>
            </a:r>
            <a:endParaRPr lang="de-DE" dirty="0"/>
          </a:p>
        </p:txBody>
      </p:sp>
      <p:sp>
        <p:nvSpPr>
          <p:cNvPr id="5" name="Fußzeilenplatzhalter 4"/>
          <p:cNvSpPr>
            <a:spLocks noGrp="1"/>
          </p:cNvSpPr>
          <p:nvPr>
            <p:ph type="ftr" sz="quarter" idx="3"/>
          </p:nvPr>
        </p:nvSpPr>
        <p:spPr/>
        <p:txBody>
          <a:bodyPr/>
          <a:lstStyle/>
          <a:p>
            <a:r>
              <a:rPr lang="de-DE" dirty="0" smtClean="0"/>
              <a:t>23</a:t>
            </a:r>
            <a:endParaRPr lang="de-DE" dirty="0"/>
          </a:p>
        </p:txBody>
      </p:sp>
    </p:spTree>
    <p:extLst>
      <p:ext uri="{BB962C8B-B14F-4D97-AF65-F5344CB8AC3E}">
        <p14:creationId xmlns:p14="http://schemas.microsoft.com/office/powerpoint/2010/main" val="3843654221"/>
      </p:ext>
    </p:extLst>
  </p:cSld>
  <p:clrMapOvr>
    <a:masterClrMapping/>
  </p:clrMapOvr>
</p:sld>
</file>

<file path=ppt/theme/theme1.xml><?xml version="1.0" encoding="utf-8"?>
<a:theme xmlns:a="http://schemas.openxmlformats.org/drawingml/2006/main" name="~2874195">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HSL-Inhalts-Master">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3.xml><?xml version="1.0" encoding="utf-8"?>
<a:theme xmlns:a="http://schemas.openxmlformats.org/drawingml/2006/main" name="HSL-Inhalts-Master-2">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4.xml><?xml version="1.0" encoding="utf-8"?>
<a:theme xmlns:a="http://schemas.openxmlformats.org/drawingml/2006/main" name="Office-Design">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5.xml><?xml version="1.0" encoding="utf-8"?>
<a:theme xmlns:a="http://schemas.openxmlformats.org/drawingml/2006/main" name="Office-Design">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emplate>~2874195</Template>
  <TotalTime>0</TotalTime>
  <Words>1326</Words>
  <Application>Microsoft Office PowerPoint</Application>
  <PresentationFormat>Bildschirmpräsentation (16:9)</PresentationFormat>
  <Paragraphs>254</Paragraphs>
  <Slides>23</Slides>
  <Notes>1</Notes>
  <HiddenSlides>0</HiddenSlides>
  <MMClips>0</MMClips>
  <ScaleCrop>false</ScaleCrop>
  <HeadingPairs>
    <vt:vector size="4" baseType="variant">
      <vt:variant>
        <vt:lpstr>Design</vt:lpstr>
      </vt:variant>
      <vt:variant>
        <vt:i4>3</vt:i4>
      </vt:variant>
      <vt:variant>
        <vt:lpstr>Folientitel</vt:lpstr>
      </vt:variant>
      <vt:variant>
        <vt:i4>23</vt:i4>
      </vt:variant>
    </vt:vector>
  </HeadingPairs>
  <TitlesOfParts>
    <vt:vector size="26" baseType="lpstr">
      <vt:lpstr>~2874195</vt:lpstr>
      <vt:lpstr>HSL-Inhalts-Master</vt:lpstr>
      <vt:lpstr>HSL-Inhalts-Master-2</vt:lpstr>
      <vt:lpstr>PowerPoint-Präsentation</vt:lpstr>
      <vt:lpstr>Neuerungen Medientechnik </vt:lpstr>
      <vt:lpstr>Allgemein </vt:lpstr>
      <vt:lpstr>Allgemein </vt:lpstr>
      <vt:lpstr>Anschluss   </vt:lpstr>
      <vt:lpstr>Die Auswahl der Betriebsart</vt:lpstr>
      <vt:lpstr>Start</vt:lpstr>
      <vt:lpstr>I. Vorlesung Projektion  </vt:lpstr>
      <vt:lpstr>I. Vorlesung Audio  </vt:lpstr>
      <vt:lpstr>I. Vorlesung Raumfunktionen</vt:lpstr>
      <vt:lpstr>PowerPoint-Präsentation</vt:lpstr>
      <vt:lpstr>II. Veranstaltung  Eingansquelle wählen</vt:lpstr>
      <vt:lpstr>II. Veranstaltung  Projektion</vt:lpstr>
      <vt:lpstr>II. Veranstaltung  Audio</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Eigene Notizen</vt:lpstr>
      <vt:lpstr>Eigene Notizen</vt:lpstr>
    </vt:vector>
  </TitlesOfParts>
  <LinksUpToDate>false</LinksUpToDate>
  <SharedDoc>false</SharedDoc>
  <HyperlinkBase/>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PowerPoint-Präsentation</dc:title>
  <dc:creator>Ute Sahmel</dc:creator>
  <cp:lastModifiedBy>Peter Heidemann</cp:lastModifiedBy>
  <cp:revision>119</cp:revision>
  <cp:lastPrinted>2017-12-14T11:40:59Z</cp:lastPrinted>
  <dcterms:created xsi:type="dcterms:W3CDTF">2013-11-07T10:20:17Z</dcterms:created>
  <dcterms:modified xsi:type="dcterms:W3CDTF">2018-01-09T07:31:24Z</dcterms:modified>
</cp:coreProperties>
</file>